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6" r:id="rId6"/>
    <p:sldId id="268" r:id="rId7"/>
    <p:sldId id="264" r:id="rId8"/>
    <p:sldId id="269" r:id="rId9"/>
    <p:sldId id="271" r:id="rId10"/>
    <p:sldId id="270" r:id="rId11"/>
    <p:sldId id="272" r:id="rId12"/>
    <p:sldId id="273" r:id="rId13"/>
    <p:sldId id="275" r:id="rId14"/>
    <p:sldId id="277" r:id="rId15"/>
    <p:sldId id="281" r:id="rId16"/>
    <p:sldId id="282" r:id="rId17"/>
    <p:sldId id="284" r:id="rId18"/>
    <p:sldId id="286" r:id="rId19"/>
    <p:sldId id="299" r:id="rId20"/>
    <p:sldId id="298" r:id="rId21"/>
    <p:sldId id="300" r:id="rId22"/>
    <p:sldId id="285" r:id="rId23"/>
    <p:sldId id="287" r:id="rId24"/>
    <p:sldId id="291" r:id="rId25"/>
    <p:sldId id="293" r:id="rId26"/>
    <p:sldId id="290" r:id="rId27"/>
    <p:sldId id="295" r:id="rId28"/>
    <p:sldId id="296" r:id="rId29"/>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0062A2"/>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67" d="100"/>
          <a:sy n="67" d="100"/>
        </p:scale>
        <p:origin x="56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2" Type="http://schemas.openxmlformats.org/officeDocument/2006/relationships/image" Target="../media/image10.jfif"/><Relationship Id="rId1" Type="http://schemas.openxmlformats.org/officeDocument/2006/relationships/image" Target="../media/image9.jfif"/></Relationships>
</file>

<file path=ppt/diagrams/_rels/drawing1.xml.rels><?xml version="1.0" encoding="UTF-8" standalone="yes"?>
<Relationships xmlns="http://schemas.openxmlformats.org/package/2006/relationships"><Relationship Id="rId2" Type="http://schemas.openxmlformats.org/officeDocument/2006/relationships/image" Target="../media/image10.jfif"/><Relationship Id="rId1" Type="http://schemas.openxmlformats.org/officeDocument/2006/relationships/image" Target="../media/image9.jfif"/></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3911D7-73DE-4782-BE64-06477002F02B}" type="doc">
      <dgm:prSet loTypeId="urn:microsoft.com/office/officeart/2005/8/layout/vList3" loCatId="list" qsTypeId="urn:microsoft.com/office/officeart/2005/8/quickstyle/simple1" qsCatId="simple" csTypeId="urn:microsoft.com/office/officeart/2005/8/colors/colorful1" csCatId="colorful" phldr="1"/>
      <dgm:spPr/>
      <dgm:t>
        <a:bodyPr/>
        <a:lstStyle/>
        <a:p>
          <a:endParaRPr lang="es-PE"/>
        </a:p>
      </dgm:t>
    </dgm:pt>
    <dgm:pt modelId="{A49DC210-33DD-4B7C-B0FD-91ABE877BF0A}">
      <dgm:prSet phldrT="[Texto]" custT="1"/>
      <dgm:spPr/>
      <dgm:t>
        <a:bodyPr/>
        <a:lstStyle/>
        <a:p>
          <a:pPr algn="l"/>
          <a:r>
            <a:rPr lang="es-ES" altLang="es-PE" sz="1600" dirty="0">
              <a:latin typeface="Arial" panose="020B0604020202020204" pitchFamily="34" charset="0"/>
              <a:ea typeface="Nixie One"/>
              <a:cs typeface="Arial" panose="020B0604020202020204" pitchFamily="34" charset="0"/>
              <a:sym typeface="Arial" panose="020B0604020202020204" pitchFamily="34" charset="0"/>
            </a:rPr>
            <a:t>La SUNAT cuenta con información relativa no solo con los documentos emitidos mediante el SEE - SOL, por lo que resulta conveniente establecer nuevas disposiciones para el llevado del Registro de Ventas e Ingresos – RVIE y el  Registro de compras electrónico – RCE, que faciliten el cumplimiento de esta obligación</a:t>
          </a:r>
          <a:endParaRPr lang="es-PE" sz="1600" dirty="0">
            <a:latin typeface="Arial" panose="020B0604020202020204" pitchFamily="34" charset="0"/>
            <a:cs typeface="Arial" panose="020B0604020202020204" pitchFamily="34" charset="0"/>
          </a:endParaRPr>
        </a:p>
      </dgm:t>
    </dgm:pt>
    <dgm:pt modelId="{33EF51C1-F2D9-4130-A2BB-8F4401EDBC08}" type="parTrans" cxnId="{BE7C910B-FC89-4406-9021-474DB7C9715E}">
      <dgm:prSet/>
      <dgm:spPr/>
      <dgm:t>
        <a:bodyPr/>
        <a:lstStyle/>
        <a:p>
          <a:pPr algn="l"/>
          <a:endParaRPr lang="es-PE">
            <a:latin typeface="Arial" panose="020B0604020202020204" pitchFamily="34" charset="0"/>
            <a:cs typeface="Arial" panose="020B0604020202020204" pitchFamily="34" charset="0"/>
          </a:endParaRPr>
        </a:p>
      </dgm:t>
    </dgm:pt>
    <dgm:pt modelId="{CE5AEFD4-F702-45DB-BD02-4B6DFFCAEF08}" type="sibTrans" cxnId="{BE7C910B-FC89-4406-9021-474DB7C9715E}">
      <dgm:prSet/>
      <dgm:spPr/>
      <dgm:t>
        <a:bodyPr/>
        <a:lstStyle/>
        <a:p>
          <a:pPr algn="l"/>
          <a:endParaRPr lang="es-PE">
            <a:latin typeface="Arial" panose="020B0604020202020204" pitchFamily="34" charset="0"/>
            <a:cs typeface="Arial" panose="020B0604020202020204" pitchFamily="34" charset="0"/>
          </a:endParaRPr>
        </a:p>
      </dgm:t>
    </dgm:pt>
    <dgm:pt modelId="{CBC63668-5D1F-40A4-9EB7-C4F43284C618}">
      <dgm:prSet phldrT="[Texto]" custT="1"/>
      <dgm:spPr/>
      <dgm:t>
        <a:bodyPr/>
        <a:lstStyle/>
        <a:p>
          <a:pPr algn="l"/>
          <a:r>
            <a:rPr lang="es-ES" altLang="es-PE" sz="1600" dirty="0">
              <a:latin typeface="Arial" panose="020B0604020202020204" pitchFamily="34" charset="0"/>
              <a:cs typeface="Arial" panose="020B0604020202020204" pitchFamily="34" charset="0"/>
            </a:rPr>
            <a:t>Al contar con determinada información de documentos se considera pertinente facilitar el cumplimiento del llevado del Registro de Ventas e ingresos (RVIE) y el Registro de Compras de manera electrónica (RCE), aprobándose el Sistema Integrado de Registros Electrónicos (SIRE) para poner a disposición de los deudores una propuesta que incorpore dicha información.</a:t>
          </a:r>
          <a:endParaRPr lang="es-PE" sz="1600" dirty="0">
            <a:latin typeface="Arial" panose="020B0604020202020204" pitchFamily="34" charset="0"/>
            <a:cs typeface="Arial" panose="020B0604020202020204" pitchFamily="34" charset="0"/>
          </a:endParaRPr>
        </a:p>
      </dgm:t>
    </dgm:pt>
    <dgm:pt modelId="{5ECF3112-2229-4652-A6A7-58CD532F8EB8}" type="parTrans" cxnId="{64F7D20B-7480-4F49-88D3-6C751A5F6A74}">
      <dgm:prSet/>
      <dgm:spPr/>
      <dgm:t>
        <a:bodyPr/>
        <a:lstStyle/>
        <a:p>
          <a:pPr algn="l"/>
          <a:endParaRPr lang="es-PE">
            <a:latin typeface="Arial" panose="020B0604020202020204" pitchFamily="34" charset="0"/>
            <a:cs typeface="Arial" panose="020B0604020202020204" pitchFamily="34" charset="0"/>
          </a:endParaRPr>
        </a:p>
      </dgm:t>
    </dgm:pt>
    <dgm:pt modelId="{D0AE878A-20C9-429A-913C-FC0AB8E87AC7}" type="sibTrans" cxnId="{64F7D20B-7480-4F49-88D3-6C751A5F6A74}">
      <dgm:prSet/>
      <dgm:spPr/>
      <dgm:t>
        <a:bodyPr/>
        <a:lstStyle/>
        <a:p>
          <a:pPr algn="l"/>
          <a:endParaRPr lang="es-PE">
            <a:latin typeface="Arial" panose="020B0604020202020204" pitchFamily="34" charset="0"/>
            <a:cs typeface="Arial" panose="020B0604020202020204" pitchFamily="34" charset="0"/>
          </a:endParaRPr>
        </a:p>
      </dgm:t>
    </dgm:pt>
    <dgm:pt modelId="{513313D7-9837-4C7B-8628-5389C2A0F24B}" type="pres">
      <dgm:prSet presAssocID="{5C3911D7-73DE-4782-BE64-06477002F02B}" presName="linearFlow" presStyleCnt="0">
        <dgm:presLayoutVars>
          <dgm:dir/>
          <dgm:resizeHandles val="exact"/>
        </dgm:presLayoutVars>
      </dgm:prSet>
      <dgm:spPr/>
    </dgm:pt>
    <dgm:pt modelId="{D0EFAA43-048F-405A-94BF-72637370EC43}" type="pres">
      <dgm:prSet presAssocID="{A49DC210-33DD-4B7C-B0FD-91ABE877BF0A}" presName="composite" presStyleCnt="0"/>
      <dgm:spPr/>
    </dgm:pt>
    <dgm:pt modelId="{CBA447A4-6480-43ED-AD05-A4867BE077F0}" type="pres">
      <dgm:prSet presAssocID="{A49DC210-33DD-4B7C-B0FD-91ABE877BF0A}" presName="imgShp"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ECB41538-97FE-44AB-8116-955AED884C43}" type="pres">
      <dgm:prSet presAssocID="{A49DC210-33DD-4B7C-B0FD-91ABE877BF0A}" presName="txShp" presStyleLbl="node1" presStyleIdx="0" presStyleCnt="2">
        <dgm:presLayoutVars>
          <dgm:bulletEnabled val="1"/>
        </dgm:presLayoutVars>
      </dgm:prSet>
      <dgm:spPr/>
    </dgm:pt>
    <dgm:pt modelId="{5AE281DC-DD20-44A2-872E-FEF297300EDE}" type="pres">
      <dgm:prSet presAssocID="{CE5AEFD4-F702-45DB-BD02-4B6DFFCAEF08}" presName="spacing" presStyleCnt="0"/>
      <dgm:spPr/>
    </dgm:pt>
    <dgm:pt modelId="{4D533BE2-838B-45D1-BAD9-B15D26D37B10}" type="pres">
      <dgm:prSet presAssocID="{CBC63668-5D1F-40A4-9EB7-C4F43284C618}" presName="composite" presStyleCnt="0"/>
      <dgm:spPr/>
    </dgm:pt>
    <dgm:pt modelId="{F11ED554-7FCC-403E-ABF7-6D5106F6497E}" type="pres">
      <dgm:prSet presAssocID="{CBC63668-5D1F-40A4-9EB7-C4F43284C618}" presName="imgShp"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dgm:spPr>
    </dgm:pt>
    <dgm:pt modelId="{6172EF39-F0A0-4577-B95F-1086CDD09C64}" type="pres">
      <dgm:prSet presAssocID="{CBC63668-5D1F-40A4-9EB7-C4F43284C618}" presName="txShp" presStyleLbl="node1" presStyleIdx="1" presStyleCnt="2">
        <dgm:presLayoutVars>
          <dgm:bulletEnabled val="1"/>
        </dgm:presLayoutVars>
      </dgm:prSet>
      <dgm:spPr/>
    </dgm:pt>
  </dgm:ptLst>
  <dgm:cxnLst>
    <dgm:cxn modelId="{A38B9802-8870-4D36-894F-4E79B307A576}" type="presOf" srcId="{5C3911D7-73DE-4782-BE64-06477002F02B}" destId="{513313D7-9837-4C7B-8628-5389C2A0F24B}" srcOrd="0" destOrd="0" presId="urn:microsoft.com/office/officeart/2005/8/layout/vList3"/>
    <dgm:cxn modelId="{53D4C303-C7EA-4EDE-8486-4ED53FA82C66}" type="presOf" srcId="{CBC63668-5D1F-40A4-9EB7-C4F43284C618}" destId="{6172EF39-F0A0-4577-B95F-1086CDD09C64}" srcOrd="0" destOrd="0" presId="urn:microsoft.com/office/officeart/2005/8/layout/vList3"/>
    <dgm:cxn modelId="{BE7C910B-FC89-4406-9021-474DB7C9715E}" srcId="{5C3911D7-73DE-4782-BE64-06477002F02B}" destId="{A49DC210-33DD-4B7C-B0FD-91ABE877BF0A}" srcOrd="0" destOrd="0" parTransId="{33EF51C1-F2D9-4130-A2BB-8F4401EDBC08}" sibTransId="{CE5AEFD4-F702-45DB-BD02-4B6DFFCAEF08}"/>
    <dgm:cxn modelId="{64F7D20B-7480-4F49-88D3-6C751A5F6A74}" srcId="{5C3911D7-73DE-4782-BE64-06477002F02B}" destId="{CBC63668-5D1F-40A4-9EB7-C4F43284C618}" srcOrd="1" destOrd="0" parTransId="{5ECF3112-2229-4652-A6A7-58CD532F8EB8}" sibTransId="{D0AE878A-20C9-429A-913C-FC0AB8E87AC7}"/>
    <dgm:cxn modelId="{A2ED0590-8E88-4143-B0CF-691AA26D925A}" type="presOf" srcId="{A49DC210-33DD-4B7C-B0FD-91ABE877BF0A}" destId="{ECB41538-97FE-44AB-8116-955AED884C43}" srcOrd="0" destOrd="0" presId="urn:microsoft.com/office/officeart/2005/8/layout/vList3"/>
    <dgm:cxn modelId="{066754B1-4DAD-44CD-A1E7-8C488A0CA5D0}" type="presParOf" srcId="{513313D7-9837-4C7B-8628-5389C2A0F24B}" destId="{D0EFAA43-048F-405A-94BF-72637370EC43}" srcOrd="0" destOrd="0" presId="urn:microsoft.com/office/officeart/2005/8/layout/vList3"/>
    <dgm:cxn modelId="{C570C1E7-1DBD-4A21-B6BF-4E6517EB21B1}" type="presParOf" srcId="{D0EFAA43-048F-405A-94BF-72637370EC43}" destId="{CBA447A4-6480-43ED-AD05-A4867BE077F0}" srcOrd="0" destOrd="0" presId="urn:microsoft.com/office/officeart/2005/8/layout/vList3"/>
    <dgm:cxn modelId="{08195F11-E119-42DE-A15B-1A042DE88FB4}" type="presParOf" srcId="{D0EFAA43-048F-405A-94BF-72637370EC43}" destId="{ECB41538-97FE-44AB-8116-955AED884C43}" srcOrd="1" destOrd="0" presId="urn:microsoft.com/office/officeart/2005/8/layout/vList3"/>
    <dgm:cxn modelId="{D5BB3DA5-06A9-498E-892B-FB48C338536B}" type="presParOf" srcId="{513313D7-9837-4C7B-8628-5389C2A0F24B}" destId="{5AE281DC-DD20-44A2-872E-FEF297300EDE}" srcOrd="1" destOrd="0" presId="urn:microsoft.com/office/officeart/2005/8/layout/vList3"/>
    <dgm:cxn modelId="{ABC3F361-9D4C-486F-91FD-B7A4C574D04C}" type="presParOf" srcId="{513313D7-9837-4C7B-8628-5389C2A0F24B}" destId="{4D533BE2-838B-45D1-BAD9-B15D26D37B10}" srcOrd="2" destOrd="0" presId="urn:microsoft.com/office/officeart/2005/8/layout/vList3"/>
    <dgm:cxn modelId="{C712890E-0425-4419-A81A-2A878614D618}" type="presParOf" srcId="{4D533BE2-838B-45D1-BAD9-B15D26D37B10}" destId="{F11ED554-7FCC-403E-ABF7-6D5106F6497E}" srcOrd="0" destOrd="0" presId="urn:microsoft.com/office/officeart/2005/8/layout/vList3"/>
    <dgm:cxn modelId="{916833D1-7761-42AB-9296-E5652F59058D}" type="presParOf" srcId="{4D533BE2-838B-45D1-BAD9-B15D26D37B10}" destId="{6172EF39-F0A0-4577-B95F-1086CDD09C6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BB7EAE8-8ABC-4142-B3DC-53BB90F1F7FC}"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es-PE"/>
        </a:p>
      </dgm:t>
    </dgm:pt>
    <dgm:pt modelId="{6086D604-FD0B-4412-977C-C7A82AA232B1}">
      <dgm:prSet phldrT="[Texto]" custT="1"/>
      <dgm:spPr/>
      <dgm:t>
        <a:bodyPr/>
        <a:lstStyle/>
        <a:p>
          <a:pPr>
            <a:buClr>
              <a:srgbClr val="000000"/>
            </a:buClr>
            <a:buFontTx/>
            <a:buChar char="-"/>
          </a:pPr>
          <a:r>
            <a:rPr lang="es-ES" sz="1200">
              <a:latin typeface="Arial"/>
              <a:cs typeface="Arial"/>
              <a:sym typeface="Arial"/>
            </a:rPr>
            <a:t>Ingresar en la opción Gestión de Ajustes posteriores.</a:t>
          </a:r>
          <a:endParaRPr lang="es-PE" sz="1200" dirty="0"/>
        </a:p>
      </dgm:t>
    </dgm:pt>
    <dgm:pt modelId="{A7BD034F-0D19-42BC-A0A5-9EF83DF6AF5A}" type="parTrans" cxnId="{34407BCC-E3A3-43A5-95F7-087D3790226F}">
      <dgm:prSet/>
      <dgm:spPr/>
      <dgm:t>
        <a:bodyPr/>
        <a:lstStyle/>
        <a:p>
          <a:endParaRPr lang="es-PE" sz="1200"/>
        </a:p>
      </dgm:t>
    </dgm:pt>
    <dgm:pt modelId="{3A4890F8-0358-41A5-863C-A29D3FCD8122}" type="sibTrans" cxnId="{34407BCC-E3A3-43A5-95F7-087D3790226F}">
      <dgm:prSet custT="1"/>
      <dgm:spPr/>
      <dgm:t>
        <a:bodyPr/>
        <a:lstStyle/>
        <a:p>
          <a:endParaRPr lang="es-PE" sz="1200"/>
        </a:p>
      </dgm:t>
    </dgm:pt>
    <dgm:pt modelId="{FB0DAA54-9A3C-4DE0-AB0C-5CC007F1CDC1}">
      <dgm:prSet custT="1"/>
      <dgm:spPr/>
      <dgm:t>
        <a:bodyPr/>
        <a:lstStyle/>
        <a:p>
          <a:r>
            <a:rPr lang="es-ES" sz="1200" dirty="0">
              <a:latin typeface="Arial"/>
              <a:cs typeface="Arial"/>
              <a:sym typeface="Arial"/>
            </a:rPr>
            <a:t>Cargar un archivo plano con la información a declarar (tabla 11 del anexo </a:t>
          </a:r>
          <a:r>
            <a:rPr lang="es-ES" sz="1200" dirty="0" err="1">
              <a:latin typeface="Arial"/>
              <a:cs typeface="Arial"/>
              <a:sym typeface="Arial"/>
            </a:rPr>
            <a:t>N.°</a:t>
          </a:r>
          <a:r>
            <a:rPr lang="es-ES" sz="1200" dirty="0">
              <a:latin typeface="Arial"/>
              <a:cs typeface="Arial"/>
              <a:sym typeface="Arial"/>
            </a:rPr>
            <a:t> 1).</a:t>
          </a:r>
        </a:p>
      </dgm:t>
    </dgm:pt>
    <dgm:pt modelId="{5572F7D5-0AD6-462C-8B83-BC1AB49A00CC}" type="parTrans" cxnId="{0A58F2E5-7319-4422-A58A-C3F5C4683DC3}">
      <dgm:prSet/>
      <dgm:spPr/>
      <dgm:t>
        <a:bodyPr/>
        <a:lstStyle/>
        <a:p>
          <a:endParaRPr lang="es-PE" sz="1200"/>
        </a:p>
      </dgm:t>
    </dgm:pt>
    <dgm:pt modelId="{AC2D5459-F414-475A-B65C-87D2C91EB604}" type="sibTrans" cxnId="{0A58F2E5-7319-4422-A58A-C3F5C4683DC3}">
      <dgm:prSet custT="1"/>
      <dgm:spPr/>
      <dgm:t>
        <a:bodyPr/>
        <a:lstStyle/>
        <a:p>
          <a:endParaRPr lang="es-PE" sz="1200"/>
        </a:p>
      </dgm:t>
    </dgm:pt>
    <dgm:pt modelId="{8509D6E7-EE92-4D6A-98EC-B8696CD6E76F}">
      <dgm:prSet custT="1"/>
      <dgm:spPr/>
      <dgm:t>
        <a:bodyPr/>
        <a:lstStyle/>
        <a:p>
          <a:r>
            <a:rPr lang="es-ES" sz="1200">
              <a:latin typeface="Arial"/>
              <a:cs typeface="Arial"/>
              <a:sym typeface="Arial"/>
            </a:rPr>
            <a:t>Cuando se muestre el estado atendido, se genera el preliminar de los ajustes posteriores. </a:t>
          </a:r>
          <a:endParaRPr lang="es-ES" sz="1200" dirty="0">
            <a:latin typeface="Arial"/>
            <a:cs typeface="Arial"/>
            <a:sym typeface="Arial"/>
          </a:endParaRPr>
        </a:p>
      </dgm:t>
    </dgm:pt>
    <dgm:pt modelId="{BFC4DC36-7318-4D6B-B102-F8241913AC01}" type="parTrans" cxnId="{A0A5EA61-1739-452B-82D7-60B91FA92244}">
      <dgm:prSet/>
      <dgm:spPr/>
      <dgm:t>
        <a:bodyPr/>
        <a:lstStyle/>
        <a:p>
          <a:endParaRPr lang="es-PE" sz="1200"/>
        </a:p>
      </dgm:t>
    </dgm:pt>
    <dgm:pt modelId="{BA22988E-B547-4B7C-BBD0-1ED249B49578}" type="sibTrans" cxnId="{A0A5EA61-1739-452B-82D7-60B91FA92244}">
      <dgm:prSet custT="1"/>
      <dgm:spPr/>
      <dgm:t>
        <a:bodyPr/>
        <a:lstStyle/>
        <a:p>
          <a:endParaRPr lang="es-PE" sz="1200"/>
        </a:p>
      </dgm:t>
    </dgm:pt>
    <dgm:pt modelId="{CAA2CA2C-FCCD-4F1D-A2E5-4D69DB92A41B}">
      <dgm:prSet custT="1"/>
      <dgm:spPr/>
      <dgm:t>
        <a:bodyPr/>
        <a:lstStyle/>
        <a:p>
          <a:r>
            <a:rPr lang="es-ES" sz="1200">
              <a:latin typeface="Arial"/>
              <a:cs typeface="Arial"/>
              <a:sym typeface="Arial"/>
            </a:rPr>
            <a:t>Ubicar la opción “Generación de registros” accediendo únicamente a través del SOL</a:t>
          </a:r>
          <a:endParaRPr lang="es-ES" sz="1200" dirty="0">
            <a:latin typeface="Arial"/>
            <a:cs typeface="Arial"/>
            <a:sym typeface="Arial"/>
          </a:endParaRPr>
        </a:p>
      </dgm:t>
    </dgm:pt>
    <dgm:pt modelId="{A666350E-FC43-4B3A-8016-A8108D4A8EF4}" type="parTrans" cxnId="{D2E5CAB8-3476-45EA-80C8-DDAF0DFB5223}">
      <dgm:prSet/>
      <dgm:spPr/>
      <dgm:t>
        <a:bodyPr/>
        <a:lstStyle/>
        <a:p>
          <a:endParaRPr lang="es-PE" sz="1200"/>
        </a:p>
      </dgm:t>
    </dgm:pt>
    <dgm:pt modelId="{D5CE99BF-E70D-486F-94AB-ADA838558BD2}" type="sibTrans" cxnId="{D2E5CAB8-3476-45EA-80C8-DDAF0DFB5223}">
      <dgm:prSet custT="1"/>
      <dgm:spPr/>
      <dgm:t>
        <a:bodyPr/>
        <a:lstStyle/>
        <a:p>
          <a:endParaRPr lang="es-PE" sz="1200"/>
        </a:p>
      </dgm:t>
    </dgm:pt>
    <dgm:pt modelId="{8BCC29B7-3897-461D-9E00-D4F8ECEF5F95}">
      <dgm:prSet custT="1"/>
      <dgm:spPr/>
      <dgm:t>
        <a:bodyPr/>
        <a:lstStyle/>
        <a:p>
          <a:r>
            <a:rPr lang="es-ES" sz="1200" dirty="0">
              <a:latin typeface="Arial"/>
              <a:cs typeface="Arial"/>
              <a:sym typeface="Arial"/>
            </a:rPr>
            <a:t>Al tener el estado presentado, se envía constancia de recepción al buzón electrónico.</a:t>
          </a:r>
        </a:p>
      </dgm:t>
    </dgm:pt>
    <dgm:pt modelId="{8B6C9EAA-8E51-423B-B2B9-EBC20602425D}" type="parTrans" cxnId="{349A7E7B-40C9-48E5-BCAE-FDBACECE35BE}">
      <dgm:prSet/>
      <dgm:spPr/>
      <dgm:t>
        <a:bodyPr/>
        <a:lstStyle/>
        <a:p>
          <a:endParaRPr lang="es-PE" sz="1200"/>
        </a:p>
      </dgm:t>
    </dgm:pt>
    <dgm:pt modelId="{20DFD309-A52B-426C-A720-ACAE5F888DD4}" type="sibTrans" cxnId="{349A7E7B-40C9-48E5-BCAE-FDBACECE35BE}">
      <dgm:prSet/>
      <dgm:spPr/>
      <dgm:t>
        <a:bodyPr/>
        <a:lstStyle/>
        <a:p>
          <a:endParaRPr lang="es-PE" sz="1200"/>
        </a:p>
      </dgm:t>
    </dgm:pt>
    <dgm:pt modelId="{ED9274CB-A83E-4F54-932B-F3F067212CC3}" type="pres">
      <dgm:prSet presAssocID="{5BB7EAE8-8ABC-4142-B3DC-53BB90F1F7FC}" presName="diagram" presStyleCnt="0">
        <dgm:presLayoutVars>
          <dgm:dir/>
          <dgm:resizeHandles val="exact"/>
        </dgm:presLayoutVars>
      </dgm:prSet>
      <dgm:spPr/>
    </dgm:pt>
    <dgm:pt modelId="{3994B46F-9A55-4F62-95F5-FE6DF5EF247A}" type="pres">
      <dgm:prSet presAssocID="{6086D604-FD0B-4412-977C-C7A82AA232B1}" presName="node" presStyleLbl="node1" presStyleIdx="0" presStyleCnt="5">
        <dgm:presLayoutVars>
          <dgm:bulletEnabled val="1"/>
        </dgm:presLayoutVars>
      </dgm:prSet>
      <dgm:spPr/>
    </dgm:pt>
    <dgm:pt modelId="{44849780-EEAF-4A87-877E-6A60E034C22E}" type="pres">
      <dgm:prSet presAssocID="{3A4890F8-0358-41A5-863C-A29D3FCD8122}" presName="sibTrans" presStyleLbl="sibTrans2D1" presStyleIdx="0" presStyleCnt="4"/>
      <dgm:spPr/>
    </dgm:pt>
    <dgm:pt modelId="{6564649A-A683-4ED5-A76F-0C9A108470C4}" type="pres">
      <dgm:prSet presAssocID="{3A4890F8-0358-41A5-863C-A29D3FCD8122}" presName="connectorText" presStyleLbl="sibTrans2D1" presStyleIdx="0" presStyleCnt="4"/>
      <dgm:spPr/>
    </dgm:pt>
    <dgm:pt modelId="{515865C3-E77C-40BE-B251-43BBF271998E}" type="pres">
      <dgm:prSet presAssocID="{FB0DAA54-9A3C-4DE0-AB0C-5CC007F1CDC1}" presName="node" presStyleLbl="node1" presStyleIdx="1" presStyleCnt="5">
        <dgm:presLayoutVars>
          <dgm:bulletEnabled val="1"/>
        </dgm:presLayoutVars>
      </dgm:prSet>
      <dgm:spPr/>
    </dgm:pt>
    <dgm:pt modelId="{105F20CF-941F-4C53-9FAC-E7AAB949A513}" type="pres">
      <dgm:prSet presAssocID="{AC2D5459-F414-475A-B65C-87D2C91EB604}" presName="sibTrans" presStyleLbl="sibTrans2D1" presStyleIdx="1" presStyleCnt="4"/>
      <dgm:spPr/>
    </dgm:pt>
    <dgm:pt modelId="{4817F277-79E0-49AF-A460-11BAE0AD7836}" type="pres">
      <dgm:prSet presAssocID="{AC2D5459-F414-475A-B65C-87D2C91EB604}" presName="connectorText" presStyleLbl="sibTrans2D1" presStyleIdx="1" presStyleCnt="4"/>
      <dgm:spPr/>
    </dgm:pt>
    <dgm:pt modelId="{76157252-ABBF-48C9-8F10-EF70A4B975F9}" type="pres">
      <dgm:prSet presAssocID="{8509D6E7-EE92-4D6A-98EC-B8696CD6E76F}" presName="node" presStyleLbl="node1" presStyleIdx="2" presStyleCnt="5">
        <dgm:presLayoutVars>
          <dgm:bulletEnabled val="1"/>
        </dgm:presLayoutVars>
      </dgm:prSet>
      <dgm:spPr/>
    </dgm:pt>
    <dgm:pt modelId="{6B13ADD0-BB7A-45DC-A8FE-BA60D6D5F3DD}" type="pres">
      <dgm:prSet presAssocID="{BA22988E-B547-4B7C-BBD0-1ED249B49578}" presName="sibTrans" presStyleLbl="sibTrans2D1" presStyleIdx="2" presStyleCnt="4"/>
      <dgm:spPr/>
    </dgm:pt>
    <dgm:pt modelId="{27C9C879-20E2-4844-B5BB-4F1A5A0451AB}" type="pres">
      <dgm:prSet presAssocID="{BA22988E-B547-4B7C-BBD0-1ED249B49578}" presName="connectorText" presStyleLbl="sibTrans2D1" presStyleIdx="2" presStyleCnt="4"/>
      <dgm:spPr/>
    </dgm:pt>
    <dgm:pt modelId="{9800F38E-5688-4658-A099-76654DCB3224}" type="pres">
      <dgm:prSet presAssocID="{CAA2CA2C-FCCD-4F1D-A2E5-4D69DB92A41B}" presName="node" presStyleLbl="node1" presStyleIdx="3" presStyleCnt="5">
        <dgm:presLayoutVars>
          <dgm:bulletEnabled val="1"/>
        </dgm:presLayoutVars>
      </dgm:prSet>
      <dgm:spPr/>
    </dgm:pt>
    <dgm:pt modelId="{49A555D2-377F-4DD7-83C7-B983BCB3CE7A}" type="pres">
      <dgm:prSet presAssocID="{D5CE99BF-E70D-486F-94AB-ADA838558BD2}" presName="sibTrans" presStyleLbl="sibTrans2D1" presStyleIdx="3" presStyleCnt="4"/>
      <dgm:spPr/>
    </dgm:pt>
    <dgm:pt modelId="{61A313A8-005F-41B4-93B1-2CA55AAEFF2A}" type="pres">
      <dgm:prSet presAssocID="{D5CE99BF-E70D-486F-94AB-ADA838558BD2}" presName="connectorText" presStyleLbl="sibTrans2D1" presStyleIdx="3" presStyleCnt="4"/>
      <dgm:spPr/>
    </dgm:pt>
    <dgm:pt modelId="{DD3F8CD1-31AE-48E6-BDD3-2AE863AC9FCB}" type="pres">
      <dgm:prSet presAssocID="{8BCC29B7-3897-461D-9E00-D4F8ECEF5F95}" presName="node" presStyleLbl="node1" presStyleIdx="4" presStyleCnt="5">
        <dgm:presLayoutVars>
          <dgm:bulletEnabled val="1"/>
        </dgm:presLayoutVars>
      </dgm:prSet>
      <dgm:spPr/>
    </dgm:pt>
  </dgm:ptLst>
  <dgm:cxnLst>
    <dgm:cxn modelId="{033B5D0C-87BD-42EA-8F18-C36F42E028CB}" type="presOf" srcId="{8509D6E7-EE92-4D6A-98EC-B8696CD6E76F}" destId="{76157252-ABBF-48C9-8F10-EF70A4B975F9}" srcOrd="0" destOrd="0" presId="urn:microsoft.com/office/officeart/2005/8/layout/process5"/>
    <dgm:cxn modelId="{31E8953F-2D8C-4D2F-947F-53FAD8CAE92E}" type="presOf" srcId="{FB0DAA54-9A3C-4DE0-AB0C-5CC007F1CDC1}" destId="{515865C3-E77C-40BE-B251-43BBF271998E}" srcOrd="0" destOrd="0" presId="urn:microsoft.com/office/officeart/2005/8/layout/process5"/>
    <dgm:cxn modelId="{A0A5EA61-1739-452B-82D7-60B91FA92244}" srcId="{5BB7EAE8-8ABC-4142-B3DC-53BB90F1F7FC}" destId="{8509D6E7-EE92-4D6A-98EC-B8696CD6E76F}" srcOrd="2" destOrd="0" parTransId="{BFC4DC36-7318-4D6B-B102-F8241913AC01}" sibTransId="{BA22988E-B547-4B7C-BBD0-1ED249B49578}"/>
    <dgm:cxn modelId="{62948A66-ACC3-4ED9-9262-8D271CDB3DD9}" type="presOf" srcId="{8BCC29B7-3897-461D-9E00-D4F8ECEF5F95}" destId="{DD3F8CD1-31AE-48E6-BDD3-2AE863AC9FCB}" srcOrd="0" destOrd="0" presId="urn:microsoft.com/office/officeart/2005/8/layout/process5"/>
    <dgm:cxn modelId="{C3D4DE4F-40C5-4D11-9038-7804813532BD}" type="presOf" srcId="{AC2D5459-F414-475A-B65C-87D2C91EB604}" destId="{105F20CF-941F-4C53-9FAC-E7AAB949A513}" srcOrd="0" destOrd="0" presId="urn:microsoft.com/office/officeart/2005/8/layout/process5"/>
    <dgm:cxn modelId="{6D2BE270-8A41-406D-AD64-130CC87DFF1C}" type="presOf" srcId="{3A4890F8-0358-41A5-863C-A29D3FCD8122}" destId="{44849780-EEAF-4A87-877E-6A60E034C22E}" srcOrd="0" destOrd="0" presId="urn:microsoft.com/office/officeart/2005/8/layout/process5"/>
    <dgm:cxn modelId="{840EF651-31B4-44C7-A29F-B481E7DC40F0}" type="presOf" srcId="{D5CE99BF-E70D-486F-94AB-ADA838558BD2}" destId="{61A313A8-005F-41B4-93B1-2CA55AAEFF2A}" srcOrd="1" destOrd="0" presId="urn:microsoft.com/office/officeart/2005/8/layout/process5"/>
    <dgm:cxn modelId="{0DE9FC72-E26D-416E-AF68-21A1D3FED553}" type="presOf" srcId="{5BB7EAE8-8ABC-4142-B3DC-53BB90F1F7FC}" destId="{ED9274CB-A83E-4F54-932B-F3F067212CC3}" srcOrd="0" destOrd="0" presId="urn:microsoft.com/office/officeart/2005/8/layout/process5"/>
    <dgm:cxn modelId="{63383E73-F978-4A06-981F-13CA677F0DFD}" type="presOf" srcId="{D5CE99BF-E70D-486F-94AB-ADA838558BD2}" destId="{49A555D2-377F-4DD7-83C7-B983BCB3CE7A}" srcOrd="0" destOrd="0" presId="urn:microsoft.com/office/officeart/2005/8/layout/process5"/>
    <dgm:cxn modelId="{349A7E7B-40C9-48E5-BCAE-FDBACECE35BE}" srcId="{5BB7EAE8-8ABC-4142-B3DC-53BB90F1F7FC}" destId="{8BCC29B7-3897-461D-9E00-D4F8ECEF5F95}" srcOrd="4" destOrd="0" parTransId="{8B6C9EAA-8E51-423B-B2B9-EBC20602425D}" sibTransId="{20DFD309-A52B-426C-A720-ACAE5F888DD4}"/>
    <dgm:cxn modelId="{C672E2A0-7AA7-4F8A-A0E8-50FA88823940}" type="presOf" srcId="{6086D604-FD0B-4412-977C-C7A82AA232B1}" destId="{3994B46F-9A55-4F62-95F5-FE6DF5EF247A}" srcOrd="0" destOrd="0" presId="urn:microsoft.com/office/officeart/2005/8/layout/process5"/>
    <dgm:cxn modelId="{D2E5CAB8-3476-45EA-80C8-DDAF0DFB5223}" srcId="{5BB7EAE8-8ABC-4142-B3DC-53BB90F1F7FC}" destId="{CAA2CA2C-FCCD-4F1D-A2E5-4D69DB92A41B}" srcOrd="3" destOrd="0" parTransId="{A666350E-FC43-4B3A-8016-A8108D4A8EF4}" sibTransId="{D5CE99BF-E70D-486F-94AB-ADA838558BD2}"/>
    <dgm:cxn modelId="{858746C3-33E7-4D14-8BCA-2C48D013C3AD}" type="presOf" srcId="{CAA2CA2C-FCCD-4F1D-A2E5-4D69DB92A41B}" destId="{9800F38E-5688-4658-A099-76654DCB3224}" srcOrd="0" destOrd="0" presId="urn:microsoft.com/office/officeart/2005/8/layout/process5"/>
    <dgm:cxn modelId="{5C8C2DC7-7264-48FD-979D-06AD4DB49493}" type="presOf" srcId="{AC2D5459-F414-475A-B65C-87D2C91EB604}" destId="{4817F277-79E0-49AF-A460-11BAE0AD7836}" srcOrd="1" destOrd="0" presId="urn:microsoft.com/office/officeart/2005/8/layout/process5"/>
    <dgm:cxn modelId="{34407BCC-E3A3-43A5-95F7-087D3790226F}" srcId="{5BB7EAE8-8ABC-4142-B3DC-53BB90F1F7FC}" destId="{6086D604-FD0B-4412-977C-C7A82AA232B1}" srcOrd="0" destOrd="0" parTransId="{A7BD034F-0D19-42BC-A0A5-9EF83DF6AF5A}" sibTransId="{3A4890F8-0358-41A5-863C-A29D3FCD8122}"/>
    <dgm:cxn modelId="{B42CCFDA-2AB3-4A69-B0DD-4B029F63E78F}" type="presOf" srcId="{BA22988E-B547-4B7C-BBD0-1ED249B49578}" destId="{27C9C879-20E2-4844-B5BB-4F1A5A0451AB}" srcOrd="1" destOrd="0" presId="urn:microsoft.com/office/officeart/2005/8/layout/process5"/>
    <dgm:cxn modelId="{0A58F2E5-7319-4422-A58A-C3F5C4683DC3}" srcId="{5BB7EAE8-8ABC-4142-B3DC-53BB90F1F7FC}" destId="{FB0DAA54-9A3C-4DE0-AB0C-5CC007F1CDC1}" srcOrd="1" destOrd="0" parTransId="{5572F7D5-0AD6-462C-8B83-BC1AB49A00CC}" sibTransId="{AC2D5459-F414-475A-B65C-87D2C91EB604}"/>
    <dgm:cxn modelId="{7E9B91EA-BDF8-4303-9801-E345D7B5A3CA}" type="presOf" srcId="{BA22988E-B547-4B7C-BBD0-1ED249B49578}" destId="{6B13ADD0-BB7A-45DC-A8FE-BA60D6D5F3DD}" srcOrd="0" destOrd="0" presId="urn:microsoft.com/office/officeart/2005/8/layout/process5"/>
    <dgm:cxn modelId="{E3369CEF-AB77-4270-A516-785C9B0C261F}" type="presOf" srcId="{3A4890F8-0358-41A5-863C-A29D3FCD8122}" destId="{6564649A-A683-4ED5-A76F-0C9A108470C4}" srcOrd="1" destOrd="0" presId="urn:microsoft.com/office/officeart/2005/8/layout/process5"/>
    <dgm:cxn modelId="{8E0A93B5-68A1-4339-A86C-587AAC715C3B}" type="presParOf" srcId="{ED9274CB-A83E-4F54-932B-F3F067212CC3}" destId="{3994B46F-9A55-4F62-95F5-FE6DF5EF247A}" srcOrd="0" destOrd="0" presId="urn:microsoft.com/office/officeart/2005/8/layout/process5"/>
    <dgm:cxn modelId="{3EFE2C35-5664-4248-B1CD-0E18D9B1C1C4}" type="presParOf" srcId="{ED9274CB-A83E-4F54-932B-F3F067212CC3}" destId="{44849780-EEAF-4A87-877E-6A60E034C22E}" srcOrd="1" destOrd="0" presId="urn:microsoft.com/office/officeart/2005/8/layout/process5"/>
    <dgm:cxn modelId="{41247037-E9AB-4FEE-9940-E5D2FE055ED2}" type="presParOf" srcId="{44849780-EEAF-4A87-877E-6A60E034C22E}" destId="{6564649A-A683-4ED5-A76F-0C9A108470C4}" srcOrd="0" destOrd="0" presId="urn:microsoft.com/office/officeart/2005/8/layout/process5"/>
    <dgm:cxn modelId="{B97929A1-0027-4101-8609-4B1A5E961F73}" type="presParOf" srcId="{ED9274CB-A83E-4F54-932B-F3F067212CC3}" destId="{515865C3-E77C-40BE-B251-43BBF271998E}" srcOrd="2" destOrd="0" presId="urn:microsoft.com/office/officeart/2005/8/layout/process5"/>
    <dgm:cxn modelId="{829287B0-D55C-43F4-9FE8-9ED8AF3706C9}" type="presParOf" srcId="{ED9274CB-A83E-4F54-932B-F3F067212CC3}" destId="{105F20CF-941F-4C53-9FAC-E7AAB949A513}" srcOrd="3" destOrd="0" presId="urn:microsoft.com/office/officeart/2005/8/layout/process5"/>
    <dgm:cxn modelId="{E628B2FB-A464-44C5-ABE1-782D28D90CF7}" type="presParOf" srcId="{105F20CF-941F-4C53-9FAC-E7AAB949A513}" destId="{4817F277-79E0-49AF-A460-11BAE0AD7836}" srcOrd="0" destOrd="0" presId="urn:microsoft.com/office/officeart/2005/8/layout/process5"/>
    <dgm:cxn modelId="{FABBE352-6D28-4EA9-AECE-0F973DB22C58}" type="presParOf" srcId="{ED9274CB-A83E-4F54-932B-F3F067212CC3}" destId="{76157252-ABBF-48C9-8F10-EF70A4B975F9}" srcOrd="4" destOrd="0" presId="urn:microsoft.com/office/officeart/2005/8/layout/process5"/>
    <dgm:cxn modelId="{3E23CB73-DD96-45E1-A0EB-2BE5CCE31225}" type="presParOf" srcId="{ED9274CB-A83E-4F54-932B-F3F067212CC3}" destId="{6B13ADD0-BB7A-45DC-A8FE-BA60D6D5F3DD}" srcOrd="5" destOrd="0" presId="urn:microsoft.com/office/officeart/2005/8/layout/process5"/>
    <dgm:cxn modelId="{F00B6C35-3001-4019-8523-6DA8B89D1F32}" type="presParOf" srcId="{6B13ADD0-BB7A-45DC-A8FE-BA60D6D5F3DD}" destId="{27C9C879-20E2-4844-B5BB-4F1A5A0451AB}" srcOrd="0" destOrd="0" presId="urn:microsoft.com/office/officeart/2005/8/layout/process5"/>
    <dgm:cxn modelId="{A9B3434A-8E38-4DFE-BA88-FE9FBE35D663}" type="presParOf" srcId="{ED9274CB-A83E-4F54-932B-F3F067212CC3}" destId="{9800F38E-5688-4658-A099-76654DCB3224}" srcOrd="6" destOrd="0" presId="urn:microsoft.com/office/officeart/2005/8/layout/process5"/>
    <dgm:cxn modelId="{24F0C01E-D822-4C52-B958-CC6418C78429}" type="presParOf" srcId="{ED9274CB-A83E-4F54-932B-F3F067212CC3}" destId="{49A555D2-377F-4DD7-83C7-B983BCB3CE7A}" srcOrd="7" destOrd="0" presId="urn:microsoft.com/office/officeart/2005/8/layout/process5"/>
    <dgm:cxn modelId="{7ED8A8DD-DF8A-4D3E-A0C2-387078095DFE}" type="presParOf" srcId="{49A555D2-377F-4DD7-83C7-B983BCB3CE7A}" destId="{61A313A8-005F-41B4-93B1-2CA55AAEFF2A}" srcOrd="0" destOrd="0" presId="urn:microsoft.com/office/officeart/2005/8/layout/process5"/>
    <dgm:cxn modelId="{A4CAC7B0-C262-4E63-BBD0-183425566E24}" type="presParOf" srcId="{ED9274CB-A83E-4F54-932B-F3F067212CC3}" destId="{DD3F8CD1-31AE-48E6-BDD3-2AE863AC9FCB}" srcOrd="8" destOrd="0" presId="urn:microsoft.com/office/officeart/2005/8/layout/process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B43C70-CFA4-4D5A-9712-D3B6AA4ED736}" type="doc">
      <dgm:prSet loTypeId="urn:microsoft.com/office/officeart/2005/8/layout/hList9" loCatId="list" qsTypeId="urn:microsoft.com/office/officeart/2005/8/quickstyle/simple1" qsCatId="simple" csTypeId="urn:microsoft.com/office/officeart/2005/8/colors/colorful1" csCatId="colorful" phldr="1"/>
      <dgm:spPr/>
      <dgm:t>
        <a:bodyPr/>
        <a:lstStyle/>
        <a:p>
          <a:endParaRPr lang="es-PE"/>
        </a:p>
      </dgm:t>
    </dgm:pt>
    <dgm:pt modelId="{D3D26DB2-5D4D-425A-B1D6-042A8F489633}">
      <dgm:prSet phldrT="[Texto]" custT="1"/>
      <dgm:spPr/>
      <dgm:t>
        <a:bodyPr/>
        <a:lstStyle/>
        <a:p>
          <a:r>
            <a:rPr lang="es-MX" sz="1400" b="1" dirty="0">
              <a:latin typeface="Arial" panose="020B0604020202020204" pitchFamily="34" charset="0"/>
              <a:cs typeface="Arial" panose="020B0604020202020204" pitchFamily="34" charset="0"/>
            </a:rPr>
            <a:t>R.S 112-2021/SUNAT</a:t>
          </a:r>
          <a:endParaRPr lang="es-PE" sz="1400" b="1" dirty="0">
            <a:latin typeface="Arial" panose="020B0604020202020204" pitchFamily="34" charset="0"/>
            <a:cs typeface="Arial" panose="020B0604020202020204" pitchFamily="34" charset="0"/>
          </a:endParaRPr>
        </a:p>
      </dgm:t>
    </dgm:pt>
    <dgm:pt modelId="{9A5E4E2C-E285-4113-B472-D68D2F97D41F}" type="parTrans" cxnId="{F27206B9-55E3-4A2A-AE4C-561E93D25001}">
      <dgm:prSet/>
      <dgm:spPr/>
      <dgm:t>
        <a:bodyPr/>
        <a:lstStyle/>
        <a:p>
          <a:endParaRPr lang="es-PE" sz="1600">
            <a:latin typeface="Arial" panose="020B0604020202020204" pitchFamily="34" charset="0"/>
            <a:cs typeface="Arial" panose="020B0604020202020204" pitchFamily="34" charset="0"/>
          </a:endParaRPr>
        </a:p>
      </dgm:t>
    </dgm:pt>
    <dgm:pt modelId="{EFABBE7D-CEFA-4978-B2F8-E395E79E9373}" type="sibTrans" cxnId="{F27206B9-55E3-4A2A-AE4C-561E93D25001}">
      <dgm:prSet/>
      <dgm:spPr/>
      <dgm:t>
        <a:bodyPr/>
        <a:lstStyle/>
        <a:p>
          <a:endParaRPr lang="es-PE" sz="1600">
            <a:latin typeface="Arial" panose="020B0604020202020204" pitchFamily="34" charset="0"/>
            <a:cs typeface="Arial" panose="020B0604020202020204" pitchFamily="34" charset="0"/>
          </a:endParaRPr>
        </a:p>
      </dgm:t>
    </dgm:pt>
    <dgm:pt modelId="{D0D74B85-D7DE-4B73-B223-83CEA6C8E1F6}">
      <dgm:prSet phldrT="[Texto]" custT="1"/>
      <dgm:spPr/>
      <dgm:t>
        <a:bodyPr/>
        <a:lstStyle/>
        <a:p>
          <a:r>
            <a:rPr lang="es-MX" sz="1600" dirty="0">
              <a:latin typeface="Arial" panose="020B0604020202020204" pitchFamily="34" charset="0"/>
              <a:cs typeface="Arial" panose="020B0604020202020204" pitchFamily="34" charset="0"/>
            </a:rPr>
            <a:t>11/2021 – 154 Contribuyentes </a:t>
          </a:r>
          <a:endParaRPr lang="es-PE" sz="1600" dirty="0">
            <a:latin typeface="Arial" panose="020B0604020202020204" pitchFamily="34" charset="0"/>
            <a:cs typeface="Arial" panose="020B0604020202020204" pitchFamily="34" charset="0"/>
          </a:endParaRPr>
        </a:p>
      </dgm:t>
    </dgm:pt>
    <dgm:pt modelId="{396C4DB9-B6BF-4752-82D4-8FD6C6BF01D3}" type="parTrans" cxnId="{685C7A41-8A3E-476B-A8C7-07FBF34F17F5}">
      <dgm:prSet/>
      <dgm:spPr/>
      <dgm:t>
        <a:bodyPr/>
        <a:lstStyle/>
        <a:p>
          <a:endParaRPr lang="es-PE" sz="1600">
            <a:latin typeface="Arial" panose="020B0604020202020204" pitchFamily="34" charset="0"/>
            <a:cs typeface="Arial" panose="020B0604020202020204" pitchFamily="34" charset="0"/>
          </a:endParaRPr>
        </a:p>
      </dgm:t>
    </dgm:pt>
    <dgm:pt modelId="{D5F7A74A-4BBD-4EE4-BFAB-CBDE7ED147FB}" type="sibTrans" cxnId="{685C7A41-8A3E-476B-A8C7-07FBF34F17F5}">
      <dgm:prSet/>
      <dgm:spPr/>
      <dgm:t>
        <a:bodyPr/>
        <a:lstStyle/>
        <a:p>
          <a:endParaRPr lang="es-PE" sz="1600">
            <a:latin typeface="Arial" panose="020B0604020202020204" pitchFamily="34" charset="0"/>
            <a:cs typeface="Arial" panose="020B0604020202020204" pitchFamily="34" charset="0"/>
          </a:endParaRPr>
        </a:p>
      </dgm:t>
    </dgm:pt>
    <dgm:pt modelId="{AB2C862C-9EB5-42FA-AC48-131D121C33B4}">
      <dgm:prSet phldrT="[Texto]" custT="1"/>
      <dgm:spPr/>
      <dgm:t>
        <a:bodyPr/>
        <a:lstStyle/>
        <a:p>
          <a:r>
            <a:rPr lang="es-MX" sz="1600" dirty="0">
              <a:latin typeface="Arial" panose="020B0604020202020204" pitchFamily="34" charset="0"/>
              <a:cs typeface="Arial" panose="020B0604020202020204" pitchFamily="34" charset="0"/>
            </a:rPr>
            <a:t>04/2022 – Los obligados a llevar SLE PLE y SOL</a:t>
          </a:r>
          <a:endParaRPr lang="es-PE" sz="1600" dirty="0">
            <a:latin typeface="Arial" panose="020B0604020202020204" pitchFamily="34" charset="0"/>
            <a:cs typeface="Arial" panose="020B0604020202020204" pitchFamily="34" charset="0"/>
          </a:endParaRPr>
        </a:p>
      </dgm:t>
    </dgm:pt>
    <dgm:pt modelId="{09ABDE7A-D574-4368-9550-5DC7C577CD1F}" type="parTrans" cxnId="{87395B82-ADC2-4FF9-8624-1E75DDA27F01}">
      <dgm:prSet/>
      <dgm:spPr/>
      <dgm:t>
        <a:bodyPr/>
        <a:lstStyle/>
        <a:p>
          <a:endParaRPr lang="es-PE" sz="1600">
            <a:latin typeface="Arial" panose="020B0604020202020204" pitchFamily="34" charset="0"/>
            <a:cs typeface="Arial" panose="020B0604020202020204" pitchFamily="34" charset="0"/>
          </a:endParaRPr>
        </a:p>
      </dgm:t>
    </dgm:pt>
    <dgm:pt modelId="{93650BAD-8B70-41B9-ACA2-644D823F7D9B}" type="sibTrans" cxnId="{87395B82-ADC2-4FF9-8624-1E75DDA27F01}">
      <dgm:prSet/>
      <dgm:spPr/>
      <dgm:t>
        <a:bodyPr/>
        <a:lstStyle/>
        <a:p>
          <a:endParaRPr lang="es-PE" sz="1600">
            <a:latin typeface="Arial" panose="020B0604020202020204" pitchFamily="34" charset="0"/>
            <a:cs typeface="Arial" panose="020B0604020202020204" pitchFamily="34" charset="0"/>
          </a:endParaRPr>
        </a:p>
      </dgm:t>
    </dgm:pt>
    <dgm:pt modelId="{1239EA0F-E39B-4B55-8664-353D1EFF1E8A}">
      <dgm:prSet phldrT="[Texto]" custT="1"/>
      <dgm:spPr/>
      <dgm:t>
        <a:bodyPr/>
        <a:lstStyle/>
        <a:p>
          <a:r>
            <a:rPr lang="es-MX" sz="1400" b="1" dirty="0">
              <a:latin typeface="Arial" panose="020B0604020202020204" pitchFamily="34" charset="0"/>
              <a:cs typeface="Arial" panose="020B0604020202020204" pitchFamily="34" charset="0"/>
            </a:rPr>
            <a:t>R.S. 040-2022/SUNAT</a:t>
          </a:r>
          <a:endParaRPr lang="es-PE" sz="1400" b="1" dirty="0">
            <a:latin typeface="Arial" panose="020B0604020202020204" pitchFamily="34" charset="0"/>
            <a:cs typeface="Arial" panose="020B0604020202020204" pitchFamily="34" charset="0"/>
          </a:endParaRPr>
        </a:p>
      </dgm:t>
    </dgm:pt>
    <dgm:pt modelId="{CF2DE157-DFC1-49AB-B979-6A24061EF86C}" type="parTrans" cxnId="{92D40D3E-FB7B-4442-8B72-1E563848F7B2}">
      <dgm:prSet/>
      <dgm:spPr/>
      <dgm:t>
        <a:bodyPr/>
        <a:lstStyle/>
        <a:p>
          <a:endParaRPr lang="es-PE" sz="1600">
            <a:latin typeface="Arial" panose="020B0604020202020204" pitchFamily="34" charset="0"/>
            <a:cs typeface="Arial" panose="020B0604020202020204" pitchFamily="34" charset="0"/>
          </a:endParaRPr>
        </a:p>
      </dgm:t>
    </dgm:pt>
    <dgm:pt modelId="{9B6EBE6E-D91F-43FF-A181-DECD1FC19A6A}" type="sibTrans" cxnId="{92D40D3E-FB7B-4442-8B72-1E563848F7B2}">
      <dgm:prSet/>
      <dgm:spPr/>
      <dgm:t>
        <a:bodyPr/>
        <a:lstStyle/>
        <a:p>
          <a:endParaRPr lang="es-PE" sz="1600">
            <a:latin typeface="Arial" panose="020B0604020202020204" pitchFamily="34" charset="0"/>
            <a:cs typeface="Arial" panose="020B0604020202020204" pitchFamily="34" charset="0"/>
          </a:endParaRPr>
        </a:p>
      </dgm:t>
    </dgm:pt>
    <dgm:pt modelId="{C45B9A85-7D62-417E-9D6A-A8CD2D86A83F}">
      <dgm:prSet phldrT="[Texto]" custT="1"/>
      <dgm:spPr/>
      <dgm:t>
        <a:bodyPr/>
        <a:lstStyle/>
        <a:p>
          <a:r>
            <a:rPr lang="es-MX" sz="1600" dirty="0">
              <a:latin typeface="Arial" panose="020B0604020202020204" pitchFamily="34" charset="0"/>
              <a:cs typeface="Arial" panose="020B0604020202020204" pitchFamily="34" charset="0"/>
            </a:rPr>
            <a:t>10/2022 – 154 Contribuyentes</a:t>
          </a:r>
          <a:endParaRPr lang="es-PE" sz="1600" dirty="0">
            <a:latin typeface="Arial" panose="020B0604020202020204" pitchFamily="34" charset="0"/>
            <a:cs typeface="Arial" panose="020B0604020202020204" pitchFamily="34" charset="0"/>
          </a:endParaRPr>
        </a:p>
      </dgm:t>
    </dgm:pt>
    <dgm:pt modelId="{6713D41A-12FA-4605-A686-7BD5369C1403}" type="parTrans" cxnId="{038E4314-89B8-4FCB-B024-9820521C5DA2}">
      <dgm:prSet/>
      <dgm:spPr/>
      <dgm:t>
        <a:bodyPr/>
        <a:lstStyle/>
        <a:p>
          <a:endParaRPr lang="es-PE" sz="1600">
            <a:latin typeface="Arial" panose="020B0604020202020204" pitchFamily="34" charset="0"/>
            <a:cs typeface="Arial" panose="020B0604020202020204" pitchFamily="34" charset="0"/>
          </a:endParaRPr>
        </a:p>
      </dgm:t>
    </dgm:pt>
    <dgm:pt modelId="{37C3E2D1-A260-4587-A5E4-9F29317CE065}" type="sibTrans" cxnId="{038E4314-89B8-4FCB-B024-9820521C5DA2}">
      <dgm:prSet/>
      <dgm:spPr/>
      <dgm:t>
        <a:bodyPr/>
        <a:lstStyle/>
        <a:p>
          <a:endParaRPr lang="es-PE" sz="1600">
            <a:latin typeface="Arial" panose="020B0604020202020204" pitchFamily="34" charset="0"/>
            <a:cs typeface="Arial" panose="020B0604020202020204" pitchFamily="34" charset="0"/>
          </a:endParaRPr>
        </a:p>
      </dgm:t>
    </dgm:pt>
    <dgm:pt modelId="{72E70E0E-8281-416C-A43B-9FEADDA40F58}">
      <dgm:prSet phldrT="[Texto]" custT="1"/>
      <dgm:spPr/>
      <dgm:t>
        <a:bodyPr/>
        <a:lstStyle/>
        <a:p>
          <a:r>
            <a:rPr lang="es-MX" sz="1600" dirty="0">
              <a:latin typeface="Arial" panose="020B0604020202020204" pitchFamily="34" charset="0"/>
              <a:cs typeface="Arial" panose="020B0604020202020204" pitchFamily="34" charset="0"/>
            </a:rPr>
            <a:t>01/2023 – Los obligados a llevar SLE y Portal</a:t>
          </a:r>
          <a:endParaRPr lang="es-PE" sz="1600" dirty="0">
            <a:latin typeface="Arial" panose="020B0604020202020204" pitchFamily="34" charset="0"/>
            <a:cs typeface="Arial" panose="020B0604020202020204" pitchFamily="34" charset="0"/>
          </a:endParaRPr>
        </a:p>
      </dgm:t>
    </dgm:pt>
    <dgm:pt modelId="{66E823BC-97EE-4DD8-9AD1-DB61B60D3212}" type="parTrans" cxnId="{D2E05FF4-B7B1-4A98-BEE4-26FB69E05DBD}">
      <dgm:prSet/>
      <dgm:spPr/>
      <dgm:t>
        <a:bodyPr/>
        <a:lstStyle/>
        <a:p>
          <a:endParaRPr lang="es-PE" sz="1600">
            <a:latin typeface="Arial" panose="020B0604020202020204" pitchFamily="34" charset="0"/>
            <a:cs typeface="Arial" panose="020B0604020202020204" pitchFamily="34" charset="0"/>
          </a:endParaRPr>
        </a:p>
      </dgm:t>
    </dgm:pt>
    <dgm:pt modelId="{7F3945E8-B4F7-4CEB-8C66-9202E876F2EF}" type="sibTrans" cxnId="{D2E05FF4-B7B1-4A98-BEE4-26FB69E05DBD}">
      <dgm:prSet/>
      <dgm:spPr/>
      <dgm:t>
        <a:bodyPr/>
        <a:lstStyle/>
        <a:p>
          <a:endParaRPr lang="es-PE" sz="1600">
            <a:latin typeface="Arial" panose="020B0604020202020204" pitchFamily="34" charset="0"/>
            <a:cs typeface="Arial" panose="020B0604020202020204" pitchFamily="34" charset="0"/>
          </a:endParaRPr>
        </a:p>
      </dgm:t>
    </dgm:pt>
    <dgm:pt modelId="{A4F281C5-6F87-4873-BF48-D712FFCA7361}">
      <dgm:prSet phldrT="[Texto]" custT="1"/>
      <dgm:spPr/>
      <dgm:t>
        <a:bodyPr/>
        <a:lstStyle/>
        <a:p>
          <a:r>
            <a:rPr lang="es-MX" sz="1400" b="1" dirty="0">
              <a:latin typeface="Arial" panose="020B0604020202020204" pitchFamily="34" charset="0"/>
              <a:cs typeface="Arial" panose="020B0604020202020204" pitchFamily="34" charset="0"/>
            </a:rPr>
            <a:t>R.S. 190-2022/SUNAT</a:t>
          </a:r>
          <a:endParaRPr lang="es-PE" sz="1400" b="1" dirty="0">
            <a:latin typeface="Arial" panose="020B0604020202020204" pitchFamily="34" charset="0"/>
            <a:cs typeface="Arial" panose="020B0604020202020204" pitchFamily="34" charset="0"/>
          </a:endParaRPr>
        </a:p>
      </dgm:t>
    </dgm:pt>
    <dgm:pt modelId="{43D11CFC-B342-4C5A-93A3-6B328DFCBD00}" type="parTrans" cxnId="{D92D74EA-DDDB-422C-BF4C-3140E332F019}">
      <dgm:prSet/>
      <dgm:spPr/>
      <dgm:t>
        <a:bodyPr/>
        <a:lstStyle/>
        <a:p>
          <a:endParaRPr lang="es-PE" sz="1600">
            <a:latin typeface="Arial" panose="020B0604020202020204" pitchFamily="34" charset="0"/>
            <a:cs typeface="Arial" panose="020B0604020202020204" pitchFamily="34" charset="0"/>
          </a:endParaRPr>
        </a:p>
      </dgm:t>
    </dgm:pt>
    <dgm:pt modelId="{71915213-25FC-4AC7-9B7C-86B002229F42}" type="sibTrans" cxnId="{D92D74EA-DDDB-422C-BF4C-3140E332F019}">
      <dgm:prSet/>
      <dgm:spPr/>
      <dgm:t>
        <a:bodyPr/>
        <a:lstStyle/>
        <a:p>
          <a:endParaRPr lang="es-PE" sz="1600">
            <a:latin typeface="Arial" panose="020B0604020202020204" pitchFamily="34" charset="0"/>
            <a:cs typeface="Arial" panose="020B0604020202020204" pitchFamily="34" charset="0"/>
          </a:endParaRPr>
        </a:p>
      </dgm:t>
    </dgm:pt>
    <dgm:pt modelId="{00F9C15E-F7BA-40CE-AA65-148B5AEE842E}">
      <dgm:prSet phldrT="[Texto]" custT="1"/>
      <dgm:spPr/>
      <dgm:t>
        <a:bodyPr/>
        <a:lstStyle/>
        <a:p>
          <a:r>
            <a:rPr lang="es-MX" sz="1600" dirty="0">
              <a:latin typeface="Arial" panose="020B0604020202020204" pitchFamily="34" charset="0"/>
              <a:cs typeface="Arial" panose="020B0604020202020204" pitchFamily="34" charset="0"/>
            </a:rPr>
            <a:t>07/2023 – 154 Contribuyentes</a:t>
          </a:r>
          <a:endParaRPr lang="es-PE" sz="1600" dirty="0">
            <a:latin typeface="Arial" panose="020B0604020202020204" pitchFamily="34" charset="0"/>
            <a:cs typeface="Arial" panose="020B0604020202020204" pitchFamily="34" charset="0"/>
          </a:endParaRPr>
        </a:p>
      </dgm:t>
    </dgm:pt>
    <dgm:pt modelId="{7A55D9AE-3008-4515-9C9A-4F67D43BE709}" type="parTrans" cxnId="{41D69D1E-EE7F-4C37-8E8C-3A1C72273BD6}">
      <dgm:prSet/>
      <dgm:spPr/>
      <dgm:t>
        <a:bodyPr/>
        <a:lstStyle/>
        <a:p>
          <a:endParaRPr lang="es-PE" sz="1600">
            <a:latin typeface="Arial" panose="020B0604020202020204" pitchFamily="34" charset="0"/>
            <a:cs typeface="Arial" panose="020B0604020202020204" pitchFamily="34" charset="0"/>
          </a:endParaRPr>
        </a:p>
      </dgm:t>
    </dgm:pt>
    <dgm:pt modelId="{5F08A5C4-7CC1-4DF7-BB73-C5E2680FC10B}" type="sibTrans" cxnId="{41D69D1E-EE7F-4C37-8E8C-3A1C72273BD6}">
      <dgm:prSet/>
      <dgm:spPr/>
      <dgm:t>
        <a:bodyPr/>
        <a:lstStyle/>
        <a:p>
          <a:endParaRPr lang="es-PE" sz="1600">
            <a:latin typeface="Arial" panose="020B0604020202020204" pitchFamily="34" charset="0"/>
            <a:cs typeface="Arial" panose="020B0604020202020204" pitchFamily="34" charset="0"/>
          </a:endParaRPr>
        </a:p>
      </dgm:t>
    </dgm:pt>
    <dgm:pt modelId="{5A2D714F-DA5D-4536-845C-A9ED2C614B8D}">
      <dgm:prSet phldrT="[Texto]" custT="1"/>
      <dgm:spPr/>
      <dgm:t>
        <a:bodyPr/>
        <a:lstStyle/>
        <a:p>
          <a:r>
            <a:rPr lang="es-MX" sz="1600" dirty="0">
              <a:latin typeface="Arial" panose="020B0604020202020204" pitchFamily="34" charset="0"/>
              <a:cs typeface="Arial" panose="020B0604020202020204" pitchFamily="34" charset="0"/>
            </a:rPr>
            <a:t>10/2023 – Obligados a llevar RVIE y RC</a:t>
          </a:r>
          <a:endParaRPr lang="es-PE" sz="1600" dirty="0">
            <a:latin typeface="Arial" panose="020B0604020202020204" pitchFamily="34" charset="0"/>
            <a:cs typeface="Arial" panose="020B0604020202020204" pitchFamily="34" charset="0"/>
          </a:endParaRPr>
        </a:p>
      </dgm:t>
    </dgm:pt>
    <dgm:pt modelId="{88B1D696-EBCD-4482-AB30-CD72327117CC}" type="parTrans" cxnId="{D7BCE84E-B876-4C5A-81C6-5F26D47984D0}">
      <dgm:prSet/>
      <dgm:spPr/>
      <dgm:t>
        <a:bodyPr/>
        <a:lstStyle/>
        <a:p>
          <a:endParaRPr lang="es-PE" sz="1600">
            <a:latin typeface="Arial" panose="020B0604020202020204" pitchFamily="34" charset="0"/>
            <a:cs typeface="Arial" panose="020B0604020202020204" pitchFamily="34" charset="0"/>
          </a:endParaRPr>
        </a:p>
      </dgm:t>
    </dgm:pt>
    <dgm:pt modelId="{DF740EC5-C6D4-4A92-8CC8-94D821DE4ED5}" type="sibTrans" cxnId="{D7BCE84E-B876-4C5A-81C6-5F26D47984D0}">
      <dgm:prSet/>
      <dgm:spPr/>
      <dgm:t>
        <a:bodyPr/>
        <a:lstStyle/>
        <a:p>
          <a:endParaRPr lang="es-PE" sz="1600">
            <a:latin typeface="Arial" panose="020B0604020202020204" pitchFamily="34" charset="0"/>
            <a:cs typeface="Arial" panose="020B0604020202020204" pitchFamily="34" charset="0"/>
          </a:endParaRPr>
        </a:p>
      </dgm:t>
    </dgm:pt>
    <dgm:pt modelId="{0731278D-3CBC-46F7-B88C-A584177AC8CA}">
      <dgm:prSet phldrT="[Texto]" custT="1"/>
      <dgm:spPr/>
      <dgm:t>
        <a:bodyPr/>
        <a:lstStyle/>
        <a:p>
          <a:r>
            <a:rPr lang="es-MX" sz="1600" dirty="0">
              <a:latin typeface="Arial" panose="020B0604020202020204" pitchFamily="34" charset="0"/>
              <a:cs typeface="Arial" panose="020B0604020202020204" pitchFamily="34" charset="0"/>
            </a:rPr>
            <a:t>RVIE - SIRE</a:t>
          </a:r>
          <a:endParaRPr lang="es-PE" sz="1600" dirty="0">
            <a:latin typeface="Arial" panose="020B0604020202020204" pitchFamily="34" charset="0"/>
            <a:cs typeface="Arial" panose="020B0604020202020204" pitchFamily="34" charset="0"/>
          </a:endParaRPr>
        </a:p>
      </dgm:t>
    </dgm:pt>
    <dgm:pt modelId="{E40539F7-7D20-4914-8201-085540F318C9}" type="parTrans" cxnId="{A4475AD9-00E0-4D61-B603-F32D2EBFE9FF}">
      <dgm:prSet/>
      <dgm:spPr/>
      <dgm:t>
        <a:bodyPr/>
        <a:lstStyle/>
        <a:p>
          <a:endParaRPr lang="es-PE" sz="1600">
            <a:latin typeface="Arial" panose="020B0604020202020204" pitchFamily="34" charset="0"/>
            <a:cs typeface="Arial" panose="020B0604020202020204" pitchFamily="34" charset="0"/>
          </a:endParaRPr>
        </a:p>
      </dgm:t>
    </dgm:pt>
    <dgm:pt modelId="{80D869BA-D199-4CE5-9928-6A371389F6FA}" type="sibTrans" cxnId="{A4475AD9-00E0-4D61-B603-F32D2EBFE9FF}">
      <dgm:prSet/>
      <dgm:spPr/>
      <dgm:t>
        <a:bodyPr/>
        <a:lstStyle/>
        <a:p>
          <a:endParaRPr lang="es-PE" sz="1600">
            <a:latin typeface="Arial" panose="020B0604020202020204" pitchFamily="34" charset="0"/>
            <a:cs typeface="Arial" panose="020B0604020202020204" pitchFamily="34" charset="0"/>
          </a:endParaRPr>
        </a:p>
      </dgm:t>
    </dgm:pt>
    <dgm:pt modelId="{13DFD34D-A657-42D9-BF37-3FB5F4E124AD}">
      <dgm:prSet phldrT="[Texto]" custT="1"/>
      <dgm:spPr/>
      <dgm:t>
        <a:bodyPr/>
        <a:lstStyle/>
        <a:p>
          <a:r>
            <a:rPr lang="es-MX" sz="1600" dirty="0">
              <a:latin typeface="Arial" panose="020B0604020202020204" pitchFamily="34" charset="0"/>
              <a:cs typeface="Arial" panose="020B0604020202020204" pitchFamily="34" charset="0"/>
            </a:rPr>
            <a:t>RCE SLE PLE O– SOL</a:t>
          </a:r>
          <a:endParaRPr lang="es-PE" sz="1600" dirty="0">
            <a:latin typeface="Arial" panose="020B0604020202020204" pitchFamily="34" charset="0"/>
            <a:cs typeface="Arial" panose="020B0604020202020204" pitchFamily="34" charset="0"/>
          </a:endParaRPr>
        </a:p>
      </dgm:t>
    </dgm:pt>
    <dgm:pt modelId="{D3C6D07E-FE9F-438A-8781-963298B92A3D}" type="parTrans" cxnId="{F12359F3-79DF-4BCF-9624-61A4C3B87A7C}">
      <dgm:prSet/>
      <dgm:spPr/>
      <dgm:t>
        <a:bodyPr/>
        <a:lstStyle/>
        <a:p>
          <a:endParaRPr lang="es-PE" sz="1600">
            <a:latin typeface="Arial" panose="020B0604020202020204" pitchFamily="34" charset="0"/>
            <a:cs typeface="Arial" panose="020B0604020202020204" pitchFamily="34" charset="0"/>
          </a:endParaRPr>
        </a:p>
      </dgm:t>
    </dgm:pt>
    <dgm:pt modelId="{D9CF6EEE-ED8B-447A-BF09-6B368EBB6728}" type="sibTrans" cxnId="{F12359F3-79DF-4BCF-9624-61A4C3B87A7C}">
      <dgm:prSet/>
      <dgm:spPr/>
      <dgm:t>
        <a:bodyPr/>
        <a:lstStyle/>
        <a:p>
          <a:endParaRPr lang="es-PE" sz="1600">
            <a:latin typeface="Arial" panose="020B0604020202020204" pitchFamily="34" charset="0"/>
            <a:cs typeface="Arial" panose="020B0604020202020204" pitchFamily="34" charset="0"/>
          </a:endParaRPr>
        </a:p>
      </dgm:t>
    </dgm:pt>
    <dgm:pt modelId="{AF760D19-81FE-416C-82CC-591D7964A365}">
      <dgm:prSet phldrT="[Texto]" custT="1"/>
      <dgm:spPr/>
      <dgm:t>
        <a:bodyPr/>
        <a:lstStyle/>
        <a:p>
          <a:r>
            <a:rPr lang="es-MX" sz="1600" dirty="0">
              <a:latin typeface="Arial" panose="020B0604020202020204" pitchFamily="34" charset="0"/>
              <a:cs typeface="Arial" panose="020B0604020202020204" pitchFamily="34" charset="0"/>
            </a:rPr>
            <a:t>RVIE</a:t>
          </a:r>
          <a:endParaRPr lang="es-PE" sz="1600" dirty="0">
            <a:latin typeface="Arial" panose="020B0604020202020204" pitchFamily="34" charset="0"/>
            <a:cs typeface="Arial" panose="020B0604020202020204" pitchFamily="34" charset="0"/>
          </a:endParaRPr>
        </a:p>
      </dgm:t>
    </dgm:pt>
    <dgm:pt modelId="{E335CFF8-283C-4D3B-944E-A6B29EB79339}" type="parTrans" cxnId="{E02AAB55-2DD3-4157-9D76-0FDC1A6F63E2}">
      <dgm:prSet/>
      <dgm:spPr/>
      <dgm:t>
        <a:bodyPr/>
        <a:lstStyle/>
        <a:p>
          <a:endParaRPr lang="es-PE" sz="1600">
            <a:latin typeface="Arial" panose="020B0604020202020204" pitchFamily="34" charset="0"/>
            <a:cs typeface="Arial" panose="020B0604020202020204" pitchFamily="34" charset="0"/>
          </a:endParaRPr>
        </a:p>
      </dgm:t>
    </dgm:pt>
    <dgm:pt modelId="{E59DEE77-4668-4B69-998C-180890640D7F}" type="sibTrans" cxnId="{E02AAB55-2DD3-4157-9D76-0FDC1A6F63E2}">
      <dgm:prSet/>
      <dgm:spPr/>
      <dgm:t>
        <a:bodyPr/>
        <a:lstStyle/>
        <a:p>
          <a:endParaRPr lang="es-PE" sz="1600">
            <a:latin typeface="Arial" panose="020B0604020202020204" pitchFamily="34" charset="0"/>
            <a:cs typeface="Arial" panose="020B0604020202020204" pitchFamily="34" charset="0"/>
          </a:endParaRPr>
        </a:p>
      </dgm:t>
    </dgm:pt>
    <dgm:pt modelId="{06ACBA7A-A8A4-48A2-9305-52D8F5A71735}">
      <dgm:prSet phldrT="[Texto]" custT="1"/>
      <dgm:spPr/>
      <dgm:t>
        <a:bodyPr/>
        <a:lstStyle/>
        <a:p>
          <a:r>
            <a:rPr lang="es-MX" sz="1600" dirty="0">
              <a:latin typeface="Arial" panose="020B0604020202020204" pitchFamily="34" charset="0"/>
              <a:cs typeface="Arial" panose="020B0604020202020204" pitchFamily="34" charset="0"/>
            </a:rPr>
            <a:t>RVIE Y RCE SIRE</a:t>
          </a:r>
          <a:endParaRPr lang="es-PE" sz="1600" dirty="0">
            <a:latin typeface="Arial" panose="020B0604020202020204" pitchFamily="34" charset="0"/>
            <a:cs typeface="Arial" panose="020B0604020202020204" pitchFamily="34" charset="0"/>
          </a:endParaRPr>
        </a:p>
      </dgm:t>
    </dgm:pt>
    <dgm:pt modelId="{A9713D46-9761-4EBF-A91B-2539F7AF0BAA}" type="parTrans" cxnId="{F99D19DB-9ABD-4BBD-8A6B-CF3F52264AC5}">
      <dgm:prSet/>
      <dgm:spPr/>
      <dgm:t>
        <a:bodyPr/>
        <a:lstStyle/>
        <a:p>
          <a:endParaRPr lang="es-PE" sz="1600">
            <a:latin typeface="Arial" panose="020B0604020202020204" pitchFamily="34" charset="0"/>
            <a:cs typeface="Arial" panose="020B0604020202020204" pitchFamily="34" charset="0"/>
          </a:endParaRPr>
        </a:p>
      </dgm:t>
    </dgm:pt>
    <dgm:pt modelId="{56D51107-82C9-48B6-B392-F56A48025627}" type="sibTrans" cxnId="{F99D19DB-9ABD-4BBD-8A6B-CF3F52264AC5}">
      <dgm:prSet/>
      <dgm:spPr/>
      <dgm:t>
        <a:bodyPr/>
        <a:lstStyle/>
        <a:p>
          <a:endParaRPr lang="es-PE" sz="1600">
            <a:latin typeface="Arial" panose="020B0604020202020204" pitchFamily="34" charset="0"/>
            <a:cs typeface="Arial" panose="020B0604020202020204" pitchFamily="34" charset="0"/>
          </a:endParaRPr>
        </a:p>
      </dgm:t>
    </dgm:pt>
    <dgm:pt modelId="{3C7FEFBA-7483-48E4-BF91-9BCCFB782FEF}">
      <dgm:prSet phldrT="[Texto]" custT="1"/>
      <dgm:spPr/>
      <dgm:t>
        <a:bodyPr/>
        <a:lstStyle/>
        <a:p>
          <a:r>
            <a:rPr lang="es-MX" sz="1600" dirty="0">
              <a:latin typeface="Arial" panose="020B0604020202020204" pitchFamily="34" charset="0"/>
              <a:cs typeface="Arial" panose="020B0604020202020204" pitchFamily="34" charset="0"/>
            </a:rPr>
            <a:t>RVIE PLE Y SOL</a:t>
          </a:r>
          <a:endParaRPr lang="es-PE" sz="1600" dirty="0">
            <a:latin typeface="Arial" panose="020B0604020202020204" pitchFamily="34" charset="0"/>
            <a:cs typeface="Arial" panose="020B0604020202020204" pitchFamily="34" charset="0"/>
          </a:endParaRPr>
        </a:p>
      </dgm:t>
    </dgm:pt>
    <dgm:pt modelId="{8180C53C-9C84-4279-BE69-EFBB8BB33103}" type="parTrans" cxnId="{C0DD45B7-5519-424E-9DE5-B5A7692B8895}">
      <dgm:prSet/>
      <dgm:spPr/>
      <dgm:t>
        <a:bodyPr/>
        <a:lstStyle/>
        <a:p>
          <a:endParaRPr lang="es-PE" sz="1600">
            <a:latin typeface="Arial" panose="020B0604020202020204" pitchFamily="34" charset="0"/>
            <a:cs typeface="Arial" panose="020B0604020202020204" pitchFamily="34" charset="0"/>
          </a:endParaRPr>
        </a:p>
      </dgm:t>
    </dgm:pt>
    <dgm:pt modelId="{DB6D6709-10CD-4741-B353-7D876CCEA95C}" type="sibTrans" cxnId="{C0DD45B7-5519-424E-9DE5-B5A7692B8895}">
      <dgm:prSet/>
      <dgm:spPr/>
      <dgm:t>
        <a:bodyPr/>
        <a:lstStyle/>
        <a:p>
          <a:endParaRPr lang="es-PE" sz="1600">
            <a:latin typeface="Arial" panose="020B0604020202020204" pitchFamily="34" charset="0"/>
            <a:cs typeface="Arial" panose="020B0604020202020204" pitchFamily="34" charset="0"/>
          </a:endParaRPr>
        </a:p>
      </dgm:t>
    </dgm:pt>
    <dgm:pt modelId="{3093977E-A99A-48AA-93C2-13D06B8D7CAF}">
      <dgm:prSet phldrT="[Texto]" custT="1"/>
      <dgm:spPr/>
      <dgm:t>
        <a:bodyPr/>
        <a:lstStyle/>
        <a:p>
          <a:r>
            <a:rPr lang="es-MX" sz="1600" dirty="0">
              <a:latin typeface="Arial" panose="020B0604020202020204" pitchFamily="34" charset="0"/>
              <a:cs typeface="Arial" panose="020B0604020202020204" pitchFamily="34" charset="0"/>
            </a:rPr>
            <a:t>RVIE y RCE</a:t>
          </a:r>
          <a:endParaRPr lang="es-PE" sz="1600" dirty="0">
            <a:latin typeface="Arial" panose="020B0604020202020204" pitchFamily="34" charset="0"/>
            <a:cs typeface="Arial" panose="020B0604020202020204" pitchFamily="34" charset="0"/>
          </a:endParaRPr>
        </a:p>
      </dgm:t>
    </dgm:pt>
    <dgm:pt modelId="{791E91A5-DB88-4202-AC2C-F43D0A2C7055}" type="parTrans" cxnId="{ECEF0526-E99F-425E-ACB2-BE364F5D7540}">
      <dgm:prSet/>
      <dgm:spPr/>
      <dgm:t>
        <a:bodyPr/>
        <a:lstStyle/>
        <a:p>
          <a:endParaRPr lang="es-PE" sz="1600">
            <a:latin typeface="Arial" panose="020B0604020202020204" pitchFamily="34" charset="0"/>
            <a:cs typeface="Arial" panose="020B0604020202020204" pitchFamily="34" charset="0"/>
          </a:endParaRPr>
        </a:p>
      </dgm:t>
    </dgm:pt>
    <dgm:pt modelId="{F3A3E82C-A30B-4AF0-B611-6A17B5D8789F}" type="sibTrans" cxnId="{ECEF0526-E99F-425E-ACB2-BE364F5D7540}">
      <dgm:prSet/>
      <dgm:spPr/>
      <dgm:t>
        <a:bodyPr/>
        <a:lstStyle/>
        <a:p>
          <a:endParaRPr lang="es-PE" sz="1600">
            <a:latin typeface="Arial" panose="020B0604020202020204" pitchFamily="34" charset="0"/>
            <a:cs typeface="Arial" panose="020B0604020202020204" pitchFamily="34" charset="0"/>
          </a:endParaRPr>
        </a:p>
      </dgm:t>
    </dgm:pt>
    <dgm:pt modelId="{7DFEC6B9-4400-485F-AB87-892D7450A15D}">
      <dgm:prSet phldrT="[Texto]" custT="1"/>
      <dgm:spPr/>
      <dgm:t>
        <a:bodyPr/>
        <a:lstStyle/>
        <a:p>
          <a:r>
            <a:rPr lang="es-MX" sz="1600" b="0" dirty="0">
              <a:latin typeface="Arial" panose="020B0604020202020204" pitchFamily="34" charset="0"/>
              <a:cs typeface="Arial" panose="020B0604020202020204" pitchFamily="34" charset="0"/>
            </a:rPr>
            <a:t>RVIE y RCE</a:t>
          </a:r>
          <a:endParaRPr lang="es-PE" sz="1600" b="0" dirty="0">
            <a:latin typeface="Arial" panose="020B0604020202020204" pitchFamily="34" charset="0"/>
            <a:cs typeface="Arial" panose="020B0604020202020204" pitchFamily="34" charset="0"/>
          </a:endParaRPr>
        </a:p>
      </dgm:t>
    </dgm:pt>
    <dgm:pt modelId="{799E5DFA-C899-48EC-A0E5-B75E3B078F88}" type="parTrans" cxnId="{90FEAFC2-CF20-47D6-B9C2-6F261BB03057}">
      <dgm:prSet/>
      <dgm:spPr/>
      <dgm:t>
        <a:bodyPr/>
        <a:lstStyle/>
        <a:p>
          <a:endParaRPr lang="es-PE" sz="1600">
            <a:latin typeface="Arial" panose="020B0604020202020204" pitchFamily="34" charset="0"/>
            <a:cs typeface="Arial" panose="020B0604020202020204" pitchFamily="34" charset="0"/>
          </a:endParaRPr>
        </a:p>
      </dgm:t>
    </dgm:pt>
    <dgm:pt modelId="{0B43C23D-7EE1-46D3-8733-9E3B3B617906}" type="sibTrans" cxnId="{90FEAFC2-CF20-47D6-B9C2-6F261BB03057}">
      <dgm:prSet/>
      <dgm:spPr/>
      <dgm:t>
        <a:bodyPr/>
        <a:lstStyle/>
        <a:p>
          <a:endParaRPr lang="es-PE" sz="1600">
            <a:latin typeface="Arial" panose="020B0604020202020204" pitchFamily="34" charset="0"/>
            <a:cs typeface="Arial" panose="020B0604020202020204" pitchFamily="34" charset="0"/>
          </a:endParaRPr>
        </a:p>
      </dgm:t>
    </dgm:pt>
    <dgm:pt modelId="{FE605E5C-B828-4B87-B89E-51D890B8D453}" type="pres">
      <dgm:prSet presAssocID="{2CB43C70-CFA4-4D5A-9712-D3B6AA4ED736}" presName="list" presStyleCnt="0">
        <dgm:presLayoutVars>
          <dgm:dir/>
          <dgm:animLvl val="lvl"/>
        </dgm:presLayoutVars>
      </dgm:prSet>
      <dgm:spPr/>
    </dgm:pt>
    <dgm:pt modelId="{457BC1F1-AD9F-42E9-AE03-2E972113D9BB}" type="pres">
      <dgm:prSet presAssocID="{D3D26DB2-5D4D-425A-B1D6-042A8F489633}" presName="posSpace" presStyleCnt="0"/>
      <dgm:spPr/>
    </dgm:pt>
    <dgm:pt modelId="{B6D13332-A1CA-461B-BEEA-0A9A7863F200}" type="pres">
      <dgm:prSet presAssocID="{D3D26DB2-5D4D-425A-B1D6-042A8F489633}" presName="vertFlow" presStyleCnt="0"/>
      <dgm:spPr/>
    </dgm:pt>
    <dgm:pt modelId="{ED60F70E-A53A-40DE-91BC-489D763BC716}" type="pres">
      <dgm:prSet presAssocID="{D3D26DB2-5D4D-425A-B1D6-042A8F489633}" presName="topSpace" presStyleCnt="0"/>
      <dgm:spPr/>
    </dgm:pt>
    <dgm:pt modelId="{761D2D5C-4246-4124-A0F5-8B518A841204}" type="pres">
      <dgm:prSet presAssocID="{D3D26DB2-5D4D-425A-B1D6-042A8F489633}" presName="firstComp" presStyleCnt="0"/>
      <dgm:spPr/>
    </dgm:pt>
    <dgm:pt modelId="{6E5D1A6B-8CDC-48D7-8C24-DFFA12F284E7}" type="pres">
      <dgm:prSet presAssocID="{D3D26DB2-5D4D-425A-B1D6-042A8F489633}" presName="firstChild" presStyleLbl="bgAccFollowNode1" presStyleIdx="0" presStyleCnt="6"/>
      <dgm:spPr/>
    </dgm:pt>
    <dgm:pt modelId="{EB487EEE-DE8F-4B21-8729-A4A0C495EAFE}" type="pres">
      <dgm:prSet presAssocID="{D3D26DB2-5D4D-425A-B1D6-042A8F489633}" presName="firstChildTx" presStyleLbl="bgAccFollowNode1" presStyleIdx="0" presStyleCnt="6">
        <dgm:presLayoutVars>
          <dgm:bulletEnabled val="1"/>
        </dgm:presLayoutVars>
      </dgm:prSet>
      <dgm:spPr/>
    </dgm:pt>
    <dgm:pt modelId="{16301AEB-E0D4-4691-BA8A-81ACCC4CFBBE}" type="pres">
      <dgm:prSet presAssocID="{AB2C862C-9EB5-42FA-AC48-131D121C33B4}" presName="comp" presStyleCnt="0"/>
      <dgm:spPr/>
    </dgm:pt>
    <dgm:pt modelId="{A98B41FC-91B9-4015-91E2-EE3907886A3F}" type="pres">
      <dgm:prSet presAssocID="{AB2C862C-9EB5-42FA-AC48-131D121C33B4}" presName="child" presStyleLbl="bgAccFollowNode1" presStyleIdx="1" presStyleCnt="6"/>
      <dgm:spPr/>
    </dgm:pt>
    <dgm:pt modelId="{0D4E5ADB-8558-46B5-8F0C-9E4A77851052}" type="pres">
      <dgm:prSet presAssocID="{AB2C862C-9EB5-42FA-AC48-131D121C33B4}" presName="childTx" presStyleLbl="bgAccFollowNode1" presStyleIdx="1" presStyleCnt="6">
        <dgm:presLayoutVars>
          <dgm:bulletEnabled val="1"/>
        </dgm:presLayoutVars>
      </dgm:prSet>
      <dgm:spPr/>
    </dgm:pt>
    <dgm:pt modelId="{2CBBE6BA-23EA-43A9-92A9-1B6F1B5D26F6}" type="pres">
      <dgm:prSet presAssocID="{D3D26DB2-5D4D-425A-B1D6-042A8F489633}" presName="negSpace" presStyleCnt="0"/>
      <dgm:spPr/>
    </dgm:pt>
    <dgm:pt modelId="{B3A5EC39-F56C-49AD-B084-7DDCC8D7A5B3}" type="pres">
      <dgm:prSet presAssocID="{D3D26DB2-5D4D-425A-B1D6-042A8F489633}" presName="circle" presStyleLbl="node1" presStyleIdx="0" presStyleCnt="3"/>
      <dgm:spPr/>
    </dgm:pt>
    <dgm:pt modelId="{62A824F0-39A9-4F74-8D07-450EA0386686}" type="pres">
      <dgm:prSet presAssocID="{EFABBE7D-CEFA-4978-B2F8-E395E79E9373}" presName="transSpace" presStyleCnt="0"/>
      <dgm:spPr/>
    </dgm:pt>
    <dgm:pt modelId="{EA8DCFA6-3F27-4422-AB37-0FE02E8C3601}" type="pres">
      <dgm:prSet presAssocID="{1239EA0F-E39B-4B55-8664-353D1EFF1E8A}" presName="posSpace" presStyleCnt="0"/>
      <dgm:spPr/>
    </dgm:pt>
    <dgm:pt modelId="{28577F77-0D0C-482B-85DD-5EFF3922BBA4}" type="pres">
      <dgm:prSet presAssocID="{1239EA0F-E39B-4B55-8664-353D1EFF1E8A}" presName="vertFlow" presStyleCnt="0"/>
      <dgm:spPr/>
    </dgm:pt>
    <dgm:pt modelId="{388A7AFF-AC65-48CE-BE80-B2C0429D8773}" type="pres">
      <dgm:prSet presAssocID="{1239EA0F-E39B-4B55-8664-353D1EFF1E8A}" presName="topSpace" presStyleCnt="0"/>
      <dgm:spPr/>
    </dgm:pt>
    <dgm:pt modelId="{57A0A3F5-DEFC-440C-8BDA-8950E076C6B7}" type="pres">
      <dgm:prSet presAssocID="{1239EA0F-E39B-4B55-8664-353D1EFF1E8A}" presName="firstComp" presStyleCnt="0"/>
      <dgm:spPr/>
    </dgm:pt>
    <dgm:pt modelId="{64E791EA-4FEA-4EE9-AE84-F44918D0BC0F}" type="pres">
      <dgm:prSet presAssocID="{1239EA0F-E39B-4B55-8664-353D1EFF1E8A}" presName="firstChild" presStyleLbl="bgAccFollowNode1" presStyleIdx="2" presStyleCnt="6"/>
      <dgm:spPr/>
    </dgm:pt>
    <dgm:pt modelId="{DE73889F-0CAA-43EB-8207-00083F8F622C}" type="pres">
      <dgm:prSet presAssocID="{1239EA0F-E39B-4B55-8664-353D1EFF1E8A}" presName="firstChildTx" presStyleLbl="bgAccFollowNode1" presStyleIdx="2" presStyleCnt="6">
        <dgm:presLayoutVars>
          <dgm:bulletEnabled val="1"/>
        </dgm:presLayoutVars>
      </dgm:prSet>
      <dgm:spPr/>
    </dgm:pt>
    <dgm:pt modelId="{58E2A91E-8C3E-43DC-B2A2-8332E01BD214}" type="pres">
      <dgm:prSet presAssocID="{72E70E0E-8281-416C-A43B-9FEADDA40F58}" presName="comp" presStyleCnt="0"/>
      <dgm:spPr/>
    </dgm:pt>
    <dgm:pt modelId="{4DC95046-9F3D-4602-8EB8-7FBC04354E53}" type="pres">
      <dgm:prSet presAssocID="{72E70E0E-8281-416C-A43B-9FEADDA40F58}" presName="child" presStyleLbl="bgAccFollowNode1" presStyleIdx="3" presStyleCnt="6"/>
      <dgm:spPr/>
    </dgm:pt>
    <dgm:pt modelId="{4D8BD416-B2A9-4E45-804C-6238DC019F08}" type="pres">
      <dgm:prSet presAssocID="{72E70E0E-8281-416C-A43B-9FEADDA40F58}" presName="childTx" presStyleLbl="bgAccFollowNode1" presStyleIdx="3" presStyleCnt="6">
        <dgm:presLayoutVars>
          <dgm:bulletEnabled val="1"/>
        </dgm:presLayoutVars>
      </dgm:prSet>
      <dgm:spPr/>
    </dgm:pt>
    <dgm:pt modelId="{D17D4753-0AAE-481A-A0BB-7BDDE9EF66B2}" type="pres">
      <dgm:prSet presAssocID="{1239EA0F-E39B-4B55-8664-353D1EFF1E8A}" presName="negSpace" presStyleCnt="0"/>
      <dgm:spPr/>
    </dgm:pt>
    <dgm:pt modelId="{1EFD74BA-024B-48B0-A130-8984F04D0110}" type="pres">
      <dgm:prSet presAssocID="{1239EA0F-E39B-4B55-8664-353D1EFF1E8A}" presName="circle" presStyleLbl="node1" presStyleIdx="1" presStyleCnt="3"/>
      <dgm:spPr/>
    </dgm:pt>
    <dgm:pt modelId="{87833C49-2247-413A-B731-516B7994A011}" type="pres">
      <dgm:prSet presAssocID="{9B6EBE6E-D91F-43FF-A181-DECD1FC19A6A}" presName="transSpace" presStyleCnt="0"/>
      <dgm:spPr/>
    </dgm:pt>
    <dgm:pt modelId="{DDC15781-6510-466D-BFDB-A3917AB10DC4}" type="pres">
      <dgm:prSet presAssocID="{A4F281C5-6F87-4873-BF48-D712FFCA7361}" presName="posSpace" presStyleCnt="0"/>
      <dgm:spPr/>
    </dgm:pt>
    <dgm:pt modelId="{5FE4CCDA-D839-4FF5-907A-3E1F025E2E42}" type="pres">
      <dgm:prSet presAssocID="{A4F281C5-6F87-4873-BF48-D712FFCA7361}" presName="vertFlow" presStyleCnt="0"/>
      <dgm:spPr/>
    </dgm:pt>
    <dgm:pt modelId="{3F1D7D3B-7D69-4D3E-BCA8-5B7DD9BFA2C9}" type="pres">
      <dgm:prSet presAssocID="{A4F281C5-6F87-4873-BF48-D712FFCA7361}" presName="topSpace" presStyleCnt="0"/>
      <dgm:spPr/>
    </dgm:pt>
    <dgm:pt modelId="{9450AE11-B1F9-4A19-A26A-56C2CB7BAA1E}" type="pres">
      <dgm:prSet presAssocID="{A4F281C5-6F87-4873-BF48-D712FFCA7361}" presName="firstComp" presStyleCnt="0"/>
      <dgm:spPr/>
    </dgm:pt>
    <dgm:pt modelId="{BB34B473-7439-4203-B6B9-D8892A66CFF0}" type="pres">
      <dgm:prSet presAssocID="{A4F281C5-6F87-4873-BF48-D712FFCA7361}" presName="firstChild" presStyleLbl="bgAccFollowNode1" presStyleIdx="4" presStyleCnt="6"/>
      <dgm:spPr/>
    </dgm:pt>
    <dgm:pt modelId="{E54791B6-5D3A-443F-8821-9FF1961D6444}" type="pres">
      <dgm:prSet presAssocID="{A4F281C5-6F87-4873-BF48-D712FFCA7361}" presName="firstChildTx" presStyleLbl="bgAccFollowNode1" presStyleIdx="4" presStyleCnt="6">
        <dgm:presLayoutVars>
          <dgm:bulletEnabled val="1"/>
        </dgm:presLayoutVars>
      </dgm:prSet>
      <dgm:spPr/>
    </dgm:pt>
    <dgm:pt modelId="{A2B8547C-0540-433B-8303-E6524A84C96F}" type="pres">
      <dgm:prSet presAssocID="{5A2D714F-DA5D-4536-845C-A9ED2C614B8D}" presName="comp" presStyleCnt="0"/>
      <dgm:spPr/>
    </dgm:pt>
    <dgm:pt modelId="{7FBF1118-BAF9-4F80-8949-0E1F84BEE9B6}" type="pres">
      <dgm:prSet presAssocID="{5A2D714F-DA5D-4536-845C-A9ED2C614B8D}" presName="child" presStyleLbl="bgAccFollowNode1" presStyleIdx="5" presStyleCnt="6"/>
      <dgm:spPr/>
    </dgm:pt>
    <dgm:pt modelId="{3202F066-C4AB-4601-A5DF-A5661E37C192}" type="pres">
      <dgm:prSet presAssocID="{5A2D714F-DA5D-4536-845C-A9ED2C614B8D}" presName="childTx" presStyleLbl="bgAccFollowNode1" presStyleIdx="5" presStyleCnt="6">
        <dgm:presLayoutVars>
          <dgm:bulletEnabled val="1"/>
        </dgm:presLayoutVars>
      </dgm:prSet>
      <dgm:spPr/>
    </dgm:pt>
    <dgm:pt modelId="{4AD6DB7A-E5C3-4184-8BB3-D2F865E3B9ED}" type="pres">
      <dgm:prSet presAssocID="{A4F281C5-6F87-4873-BF48-D712FFCA7361}" presName="negSpace" presStyleCnt="0"/>
      <dgm:spPr/>
    </dgm:pt>
    <dgm:pt modelId="{D5872E58-DA75-4B69-9D15-BE32FAAE09BD}" type="pres">
      <dgm:prSet presAssocID="{A4F281C5-6F87-4873-BF48-D712FFCA7361}" presName="circle" presStyleLbl="node1" presStyleIdx="2" presStyleCnt="3"/>
      <dgm:spPr/>
    </dgm:pt>
  </dgm:ptLst>
  <dgm:cxnLst>
    <dgm:cxn modelId="{D577BB01-4D30-4F6C-8434-08E89032B1EC}" type="presOf" srcId="{13DFD34D-A657-42D9-BF37-3FB5F4E124AD}" destId="{EB487EEE-DE8F-4B21-8729-A4A0C495EAFE}" srcOrd="1" destOrd="2" presId="urn:microsoft.com/office/officeart/2005/8/layout/hList9"/>
    <dgm:cxn modelId="{1FDD090E-C370-4C83-BE13-179CB58AB883}" type="presOf" srcId="{1239EA0F-E39B-4B55-8664-353D1EFF1E8A}" destId="{1EFD74BA-024B-48B0-A130-8984F04D0110}" srcOrd="0" destOrd="0" presId="urn:microsoft.com/office/officeart/2005/8/layout/hList9"/>
    <dgm:cxn modelId="{038E4314-89B8-4FCB-B024-9820521C5DA2}" srcId="{1239EA0F-E39B-4B55-8664-353D1EFF1E8A}" destId="{C45B9A85-7D62-417E-9D6A-A8CD2D86A83F}" srcOrd="0" destOrd="0" parTransId="{6713D41A-12FA-4605-A686-7BD5369C1403}" sibTransId="{37C3E2D1-A260-4587-A5E4-9F29317CE065}"/>
    <dgm:cxn modelId="{90937D1D-A7F8-440B-8AF4-33340220AE51}" type="presOf" srcId="{3C7FEFBA-7483-48E4-BF91-9BCCFB782FEF}" destId="{4DC95046-9F3D-4602-8EB8-7FBC04354E53}" srcOrd="0" destOrd="1" presId="urn:microsoft.com/office/officeart/2005/8/layout/hList9"/>
    <dgm:cxn modelId="{41D69D1E-EE7F-4C37-8E8C-3A1C72273BD6}" srcId="{A4F281C5-6F87-4873-BF48-D712FFCA7361}" destId="{00F9C15E-F7BA-40CE-AA65-148B5AEE842E}" srcOrd="0" destOrd="0" parTransId="{7A55D9AE-3008-4515-9C9A-4F67D43BE709}" sibTransId="{5F08A5C4-7CC1-4DF7-BB73-C5E2680FC10B}"/>
    <dgm:cxn modelId="{CFC1DD1F-FDD0-46BA-AEDA-448A91EEDD4C}" type="presOf" srcId="{13DFD34D-A657-42D9-BF37-3FB5F4E124AD}" destId="{6E5D1A6B-8CDC-48D7-8C24-DFFA12F284E7}" srcOrd="0" destOrd="2" presId="urn:microsoft.com/office/officeart/2005/8/layout/hList9"/>
    <dgm:cxn modelId="{6E772725-3F8D-4284-9612-4DF653DDB2FC}" type="presOf" srcId="{D3D26DB2-5D4D-425A-B1D6-042A8F489633}" destId="{B3A5EC39-F56C-49AD-B084-7DDCC8D7A5B3}" srcOrd="0" destOrd="0" presId="urn:microsoft.com/office/officeart/2005/8/layout/hList9"/>
    <dgm:cxn modelId="{9308B425-42D8-4EE9-9714-4ABB0C34319A}" type="presOf" srcId="{3093977E-A99A-48AA-93C2-13D06B8D7CAF}" destId="{BB34B473-7439-4203-B6B9-D8892A66CFF0}" srcOrd="0" destOrd="1" presId="urn:microsoft.com/office/officeart/2005/8/layout/hList9"/>
    <dgm:cxn modelId="{ECEF0526-E99F-425E-ACB2-BE364F5D7540}" srcId="{00F9C15E-F7BA-40CE-AA65-148B5AEE842E}" destId="{3093977E-A99A-48AA-93C2-13D06B8D7CAF}" srcOrd="0" destOrd="0" parTransId="{791E91A5-DB88-4202-AC2C-F43D0A2C7055}" sibTransId="{F3A3E82C-A30B-4AF0-B611-6A17B5D8789F}"/>
    <dgm:cxn modelId="{083EFB3B-C88F-4453-9374-95A69EA5B19F}" type="presOf" srcId="{00F9C15E-F7BA-40CE-AA65-148B5AEE842E}" destId="{BB34B473-7439-4203-B6B9-D8892A66CFF0}" srcOrd="0" destOrd="0" presId="urn:microsoft.com/office/officeart/2005/8/layout/hList9"/>
    <dgm:cxn modelId="{7DB1593D-E7CC-4987-A8B3-DA0F22F0BBFA}" type="presOf" srcId="{7DFEC6B9-4400-485F-AB87-892D7450A15D}" destId="{7FBF1118-BAF9-4F80-8949-0E1F84BEE9B6}" srcOrd="0" destOrd="1" presId="urn:microsoft.com/office/officeart/2005/8/layout/hList9"/>
    <dgm:cxn modelId="{92D40D3E-FB7B-4442-8B72-1E563848F7B2}" srcId="{2CB43C70-CFA4-4D5A-9712-D3B6AA4ED736}" destId="{1239EA0F-E39B-4B55-8664-353D1EFF1E8A}" srcOrd="1" destOrd="0" parTransId="{CF2DE157-DFC1-49AB-B979-6A24061EF86C}" sibTransId="{9B6EBE6E-D91F-43FF-A181-DECD1FC19A6A}"/>
    <dgm:cxn modelId="{685C7A41-8A3E-476B-A8C7-07FBF34F17F5}" srcId="{D3D26DB2-5D4D-425A-B1D6-042A8F489633}" destId="{D0D74B85-D7DE-4B73-B223-83CEA6C8E1F6}" srcOrd="0" destOrd="0" parTransId="{396C4DB9-B6BF-4752-82D4-8FD6C6BF01D3}" sibTransId="{D5F7A74A-4BBD-4EE4-BFAB-CBDE7ED147FB}"/>
    <dgm:cxn modelId="{20958B45-3930-433C-9D3B-A3FD1BC3F28A}" type="presOf" srcId="{3093977E-A99A-48AA-93C2-13D06B8D7CAF}" destId="{E54791B6-5D3A-443F-8821-9FF1961D6444}" srcOrd="1" destOrd="1" presId="urn:microsoft.com/office/officeart/2005/8/layout/hList9"/>
    <dgm:cxn modelId="{D2311747-7B55-44F1-9D5E-44A8F356B190}" type="presOf" srcId="{06ACBA7A-A8A4-48A2-9305-52D8F5A71735}" destId="{64E791EA-4FEA-4EE9-AE84-F44918D0BC0F}" srcOrd="0" destOrd="1" presId="urn:microsoft.com/office/officeart/2005/8/layout/hList9"/>
    <dgm:cxn modelId="{0710BA6C-089D-4145-B203-1EC024F47B2F}" type="presOf" srcId="{2CB43C70-CFA4-4D5A-9712-D3B6AA4ED736}" destId="{FE605E5C-B828-4B87-B89E-51D890B8D453}" srcOrd="0" destOrd="0" presId="urn:microsoft.com/office/officeart/2005/8/layout/hList9"/>
    <dgm:cxn modelId="{D6D9EE6D-2C3F-4BF6-BAC0-C59B1BC85650}" type="presOf" srcId="{00F9C15E-F7BA-40CE-AA65-148B5AEE842E}" destId="{E54791B6-5D3A-443F-8821-9FF1961D6444}" srcOrd="1" destOrd="0" presId="urn:microsoft.com/office/officeart/2005/8/layout/hList9"/>
    <dgm:cxn modelId="{D7BCE84E-B876-4C5A-81C6-5F26D47984D0}" srcId="{A4F281C5-6F87-4873-BF48-D712FFCA7361}" destId="{5A2D714F-DA5D-4536-845C-A9ED2C614B8D}" srcOrd="1" destOrd="0" parTransId="{88B1D696-EBCD-4482-AB30-CD72327117CC}" sibTransId="{DF740EC5-C6D4-4A92-8CC8-94D821DE4ED5}"/>
    <dgm:cxn modelId="{E02AAB55-2DD3-4157-9D76-0FDC1A6F63E2}" srcId="{AB2C862C-9EB5-42FA-AC48-131D121C33B4}" destId="{AF760D19-81FE-416C-82CC-591D7964A365}" srcOrd="0" destOrd="0" parTransId="{E335CFF8-283C-4D3B-944E-A6B29EB79339}" sibTransId="{E59DEE77-4668-4B69-998C-180890640D7F}"/>
    <dgm:cxn modelId="{2F8AB578-94A5-4420-8F1F-CF6FC644747E}" type="presOf" srcId="{0731278D-3CBC-46F7-B88C-A584177AC8CA}" destId="{6E5D1A6B-8CDC-48D7-8C24-DFFA12F284E7}" srcOrd="0" destOrd="1" presId="urn:microsoft.com/office/officeart/2005/8/layout/hList9"/>
    <dgm:cxn modelId="{16910480-6EC7-4CD0-9031-2B6B808AE286}" type="presOf" srcId="{AB2C862C-9EB5-42FA-AC48-131D121C33B4}" destId="{A98B41FC-91B9-4015-91E2-EE3907886A3F}" srcOrd="0" destOrd="0" presId="urn:microsoft.com/office/officeart/2005/8/layout/hList9"/>
    <dgm:cxn modelId="{87395B82-ADC2-4FF9-8624-1E75DDA27F01}" srcId="{D3D26DB2-5D4D-425A-B1D6-042A8F489633}" destId="{AB2C862C-9EB5-42FA-AC48-131D121C33B4}" srcOrd="1" destOrd="0" parTransId="{09ABDE7A-D574-4368-9550-5DC7C577CD1F}" sibTransId="{93650BAD-8B70-41B9-ACA2-644D823F7D9B}"/>
    <dgm:cxn modelId="{7A98B787-6C4D-4D91-8945-1F1D8D1B8E61}" type="presOf" srcId="{C45B9A85-7D62-417E-9D6A-A8CD2D86A83F}" destId="{64E791EA-4FEA-4EE9-AE84-F44918D0BC0F}" srcOrd="0" destOrd="0" presId="urn:microsoft.com/office/officeart/2005/8/layout/hList9"/>
    <dgm:cxn modelId="{247E5F8A-8CEB-48A5-82DE-07E88D5E3B63}" type="presOf" srcId="{72E70E0E-8281-416C-A43B-9FEADDA40F58}" destId="{4D8BD416-B2A9-4E45-804C-6238DC019F08}" srcOrd="1" destOrd="0" presId="urn:microsoft.com/office/officeart/2005/8/layout/hList9"/>
    <dgm:cxn modelId="{0734B28D-9240-49FB-8AC9-663E42FA017D}" type="presOf" srcId="{D0D74B85-D7DE-4B73-B223-83CEA6C8E1F6}" destId="{6E5D1A6B-8CDC-48D7-8C24-DFFA12F284E7}" srcOrd="0" destOrd="0" presId="urn:microsoft.com/office/officeart/2005/8/layout/hList9"/>
    <dgm:cxn modelId="{F391FC91-8A4A-4CAA-9BB0-A6D9C4197F0A}" type="presOf" srcId="{0731278D-3CBC-46F7-B88C-A584177AC8CA}" destId="{EB487EEE-DE8F-4B21-8729-A4A0C495EAFE}" srcOrd="1" destOrd="1" presId="urn:microsoft.com/office/officeart/2005/8/layout/hList9"/>
    <dgm:cxn modelId="{4EC55096-C798-4B4F-9CDA-344803DEE6DF}" type="presOf" srcId="{D0D74B85-D7DE-4B73-B223-83CEA6C8E1F6}" destId="{EB487EEE-DE8F-4B21-8729-A4A0C495EAFE}" srcOrd="1" destOrd="0" presId="urn:microsoft.com/office/officeart/2005/8/layout/hList9"/>
    <dgm:cxn modelId="{E6237797-ADB6-4A59-87E7-DEA2E3048B7B}" type="presOf" srcId="{AF760D19-81FE-416C-82CC-591D7964A365}" destId="{A98B41FC-91B9-4015-91E2-EE3907886A3F}" srcOrd="0" destOrd="1" presId="urn:microsoft.com/office/officeart/2005/8/layout/hList9"/>
    <dgm:cxn modelId="{C0DD45B7-5519-424E-9DE5-B5A7692B8895}" srcId="{72E70E0E-8281-416C-A43B-9FEADDA40F58}" destId="{3C7FEFBA-7483-48E4-BF91-9BCCFB782FEF}" srcOrd="0" destOrd="0" parTransId="{8180C53C-9C84-4279-BE69-EFBB8BB33103}" sibTransId="{DB6D6709-10CD-4741-B353-7D876CCEA95C}"/>
    <dgm:cxn modelId="{F27206B9-55E3-4A2A-AE4C-561E93D25001}" srcId="{2CB43C70-CFA4-4D5A-9712-D3B6AA4ED736}" destId="{D3D26DB2-5D4D-425A-B1D6-042A8F489633}" srcOrd="0" destOrd="0" parTransId="{9A5E4E2C-E285-4113-B472-D68D2F97D41F}" sibTransId="{EFABBE7D-CEFA-4978-B2F8-E395E79E9373}"/>
    <dgm:cxn modelId="{B58986C0-2FF7-4DC9-A997-224048D87645}" type="presOf" srcId="{AB2C862C-9EB5-42FA-AC48-131D121C33B4}" destId="{0D4E5ADB-8558-46B5-8F0C-9E4A77851052}" srcOrd="1" destOrd="0" presId="urn:microsoft.com/office/officeart/2005/8/layout/hList9"/>
    <dgm:cxn modelId="{90FEAFC2-CF20-47D6-B9C2-6F261BB03057}" srcId="{5A2D714F-DA5D-4536-845C-A9ED2C614B8D}" destId="{7DFEC6B9-4400-485F-AB87-892D7450A15D}" srcOrd="0" destOrd="0" parTransId="{799E5DFA-C899-48EC-A0E5-B75E3B078F88}" sibTransId="{0B43C23D-7EE1-46D3-8733-9E3B3B617906}"/>
    <dgm:cxn modelId="{BE6A00C3-E98F-4C46-92B0-FD4E9FC6E1B8}" type="presOf" srcId="{7DFEC6B9-4400-485F-AB87-892D7450A15D}" destId="{3202F066-C4AB-4601-A5DF-A5661E37C192}" srcOrd="1" destOrd="1" presId="urn:microsoft.com/office/officeart/2005/8/layout/hList9"/>
    <dgm:cxn modelId="{7EFEA9C6-4FEE-4248-998D-2A5F4465C24C}" type="presOf" srcId="{72E70E0E-8281-416C-A43B-9FEADDA40F58}" destId="{4DC95046-9F3D-4602-8EB8-7FBC04354E53}" srcOrd="0" destOrd="0" presId="urn:microsoft.com/office/officeart/2005/8/layout/hList9"/>
    <dgm:cxn modelId="{3E075BD4-259F-47CC-B956-B9691AEB702F}" type="presOf" srcId="{C45B9A85-7D62-417E-9D6A-A8CD2D86A83F}" destId="{DE73889F-0CAA-43EB-8207-00083F8F622C}" srcOrd="1" destOrd="0" presId="urn:microsoft.com/office/officeart/2005/8/layout/hList9"/>
    <dgm:cxn modelId="{A4475AD9-00E0-4D61-B603-F32D2EBFE9FF}" srcId="{D0D74B85-D7DE-4B73-B223-83CEA6C8E1F6}" destId="{0731278D-3CBC-46F7-B88C-A584177AC8CA}" srcOrd="0" destOrd="0" parTransId="{E40539F7-7D20-4914-8201-085540F318C9}" sibTransId="{80D869BA-D199-4CE5-9928-6A371389F6FA}"/>
    <dgm:cxn modelId="{3F717ED9-F6FF-412C-A133-F65A96BD0FA8}" type="presOf" srcId="{A4F281C5-6F87-4873-BF48-D712FFCA7361}" destId="{D5872E58-DA75-4B69-9D15-BE32FAAE09BD}" srcOrd="0" destOrd="0" presId="urn:microsoft.com/office/officeart/2005/8/layout/hList9"/>
    <dgm:cxn modelId="{F99D19DB-9ABD-4BBD-8A6B-CF3F52264AC5}" srcId="{C45B9A85-7D62-417E-9D6A-A8CD2D86A83F}" destId="{06ACBA7A-A8A4-48A2-9305-52D8F5A71735}" srcOrd="0" destOrd="0" parTransId="{A9713D46-9761-4EBF-A91B-2539F7AF0BAA}" sibTransId="{56D51107-82C9-48B6-B392-F56A48025627}"/>
    <dgm:cxn modelId="{D34394DF-BCCC-406C-8540-A772D3DA70E7}" type="presOf" srcId="{3C7FEFBA-7483-48E4-BF91-9BCCFB782FEF}" destId="{4D8BD416-B2A9-4E45-804C-6238DC019F08}" srcOrd="1" destOrd="1" presId="urn:microsoft.com/office/officeart/2005/8/layout/hList9"/>
    <dgm:cxn modelId="{B60610E5-3E58-41B2-ADEB-17B7AE8D67EF}" type="presOf" srcId="{5A2D714F-DA5D-4536-845C-A9ED2C614B8D}" destId="{7FBF1118-BAF9-4F80-8949-0E1F84BEE9B6}" srcOrd="0" destOrd="0" presId="urn:microsoft.com/office/officeart/2005/8/layout/hList9"/>
    <dgm:cxn modelId="{D92D74EA-DDDB-422C-BF4C-3140E332F019}" srcId="{2CB43C70-CFA4-4D5A-9712-D3B6AA4ED736}" destId="{A4F281C5-6F87-4873-BF48-D712FFCA7361}" srcOrd="2" destOrd="0" parTransId="{43D11CFC-B342-4C5A-93A3-6B328DFCBD00}" sibTransId="{71915213-25FC-4AC7-9B7C-86B002229F42}"/>
    <dgm:cxn modelId="{F12359F3-79DF-4BCF-9624-61A4C3B87A7C}" srcId="{D0D74B85-D7DE-4B73-B223-83CEA6C8E1F6}" destId="{13DFD34D-A657-42D9-BF37-3FB5F4E124AD}" srcOrd="1" destOrd="0" parTransId="{D3C6D07E-FE9F-438A-8781-963298B92A3D}" sibTransId="{D9CF6EEE-ED8B-447A-BF09-6B368EBB6728}"/>
    <dgm:cxn modelId="{D2E05FF4-B7B1-4A98-BEE4-26FB69E05DBD}" srcId="{1239EA0F-E39B-4B55-8664-353D1EFF1E8A}" destId="{72E70E0E-8281-416C-A43B-9FEADDA40F58}" srcOrd="1" destOrd="0" parTransId="{66E823BC-97EE-4DD8-9AD1-DB61B60D3212}" sibTransId="{7F3945E8-B4F7-4CEB-8C66-9202E876F2EF}"/>
    <dgm:cxn modelId="{C0EE63F6-FF91-491A-9C11-7BDDF11F0FE6}" type="presOf" srcId="{06ACBA7A-A8A4-48A2-9305-52D8F5A71735}" destId="{DE73889F-0CAA-43EB-8207-00083F8F622C}" srcOrd="1" destOrd="1" presId="urn:microsoft.com/office/officeart/2005/8/layout/hList9"/>
    <dgm:cxn modelId="{C74D53F8-6131-4F55-BBE8-57B415F81649}" type="presOf" srcId="{AF760D19-81FE-416C-82CC-591D7964A365}" destId="{0D4E5ADB-8558-46B5-8F0C-9E4A77851052}" srcOrd="1" destOrd="1" presId="urn:microsoft.com/office/officeart/2005/8/layout/hList9"/>
    <dgm:cxn modelId="{560C4EF9-9681-4A14-A027-03529C2A7FD4}" type="presOf" srcId="{5A2D714F-DA5D-4536-845C-A9ED2C614B8D}" destId="{3202F066-C4AB-4601-A5DF-A5661E37C192}" srcOrd="1" destOrd="0" presId="urn:microsoft.com/office/officeart/2005/8/layout/hList9"/>
    <dgm:cxn modelId="{2261E562-1ECD-4AD9-905D-4C197DF7B38C}" type="presParOf" srcId="{FE605E5C-B828-4B87-B89E-51D890B8D453}" destId="{457BC1F1-AD9F-42E9-AE03-2E972113D9BB}" srcOrd="0" destOrd="0" presId="urn:microsoft.com/office/officeart/2005/8/layout/hList9"/>
    <dgm:cxn modelId="{B859D124-0F85-4AA1-A71B-627CDCFC2B37}" type="presParOf" srcId="{FE605E5C-B828-4B87-B89E-51D890B8D453}" destId="{B6D13332-A1CA-461B-BEEA-0A9A7863F200}" srcOrd="1" destOrd="0" presId="urn:microsoft.com/office/officeart/2005/8/layout/hList9"/>
    <dgm:cxn modelId="{CA8D2426-3AC5-428A-8102-043F59411481}" type="presParOf" srcId="{B6D13332-A1CA-461B-BEEA-0A9A7863F200}" destId="{ED60F70E-A53A-40DE-91BC-489D763BC716}" srcOrd="0" destOrd="0" presId="urn:microsoft.com/office/officeart/2005/8/layout/hList9"/>
    <dgm:cxn modelId="{D01E2F10-0915-4EDB-BDF3-9C81A2BD0FCE}" type="presParOf" srcId="{B6D13332-A1CA-461B-BEEA-0A9A7863F200}" destId="{761D2D5C-4246-4124-A0F5-8B518A841204}" srcOrd="1" destOrd="0" presId="urn:microsoft.com/office/officeart/2005/8/layout/hList9"/>
    <dgm:cxn modelId="{D531EDCF-006B-48F5-8583-62F073039D1A}" type="presParOf" srcId="{761D2D5C-4246-4124-A0F5-8B518A841204}" destId="{6E5D1A6B-8CDC-48D7-8C24-DFFA12F284E7}" srcOrd="0" destOrd="0" presId="urn:microsoft.com/office/officeart/2005/8/layout/hList9"/>
    <dgm:cxn modelId="{60D90D7D-1ED6-42C7-9B54-02956D318B11}" type="presParOf" srcId="{761D2D5C-4246-4124-A0F5-8B518A841204}" destId="{EB487EEE-DE8F-4B21-8729-A4A0C495EAFE}" srcOrd="1" destOrd="0" presId="urn:microsoft.com/office/officeart/2005/8/layout/hList9"/>
    <dgm:cxn modelId="{3B4D200D-52AF-4092-BFEF-05F7155ED75C}" type="presParOf" srcId="{B6D13332-A1CA-461B-BEEA-0A9A7863F200}" destId="{16301AEB-E0D4-4691-BA8A-81ACCC4CFBBE}" srcOrd="2" destOrd="0" presId="urn:microsoft.com/office/officeart/2005/8/layout/hList9"/>
    <dgm:cxn modelId="{18B7A961-640D-40C1-A675-BD0557B13384}" type="presParOf" srcId="{16301AEB-E0D4-4691-BA8A-81ACCC4CFBBE}" destId="{A98B41FC-91B9-4015-91E2-EE3907886A3F}" srcOrd="0" destOrd="0" presId="urn:microsoft.com/office/officeart/2005/8/layout/hList9"/>
    <dgm:cxn modelId="{A1AB2B54-A9D9-4A26-B65E-A0D14045C83F}" type="presParOf" srcId="{16301AEB-E0D4-4691-BA8A-81ACCC4CFBBE}" destId="{0D4E5ADB-8558-46B5-8F0C-9E4A77851052}" srcOrd="1" destOrd="0" presId="urn:microsoft.com/office/officeart/2005/8/layout/hList9"/>
    <dgm:cxn modelId="{831B6DF4-958A-4AA9-9621-CF14A67B6B7C}" type="presParOf" srcId="{FE605E5C-B828-4B87-B89E-51D890B8D453}" destId="{2CBBE6BA-23EA-43A9-92A9-1B6F1B5D26F6}" srcOrd="2" destOrd="0" presId="urn:microsoft.com/office/officeart/2005/8/layout/hList9"/>
    <dgm:cxn modelId="{89250136-72F3-4F74-86BD-B53B30463ACA}" type="presParOf" srcId="{FE605E5C-B828-4B87-B89E-51D890B8D453}" destId="{B3A5EC39-F56C-49AD-B084-7DDCC8D7A5B3}" srcOrd="3" destOrd="0" presId="urn:microsoft.com/office/officeart/2005/8/layout/hList9"/>
    <dgm:cxn modelId="{10B8EE7D-CB7F-4D02-A0F7-3DC4172E17EF}" type="presParOf" srcId="{FE605E5C-B828-4B87-B89E-51D890B8D453}" destId="{62A824F0-39A9-4F74-8D07-450EA0386686}" srcOrd="4" destOrd="0" presId="urn:microsoft.com/office/officeart/2005/8/layout/hList9"/>
    <dgm:cxn modelId="{15DA8B0B-4745-461D-9E35-6DD7D6A745E9}" type="presParOf" srcId="{FE605E5C-B828-4B87-B89E-51D890B8D453}" destId="{EA8DCFA6-3F27-4422-AB37-0FE02E8C3601}" srcOrd="5" destOrd="0" presId="urn:microsoft.com/office/officeart/2005/8/layout/hList9"/>
    <dgm:cxn modelId="{6C4362CE-70D4-4626-9DA2-6B5718330280}" type="presParOf" srcId="{FE605E5C-B828-4B87-B89E-51D890B8D453}" destId="{28577F77-0D0C-482B-85DD-5EFF3922BBA4}" srcOrd="6" destOrd="0" presId="urn:microsoft.com/office/officeart/2005/8/layout/hList9"/>
    <dgm:cxn modelId="{A3ADC280-CD26-4CC3-B0BB-E2DB896587AB}" type="presParOf" srcId="{28577F77-0D0C-482B-85DD-5EFF3922BBA4}" destId="{388A7AFF-AC65-48CE-BE80-B2C0429D8773}" srcOrd="0" destOrd="0" presId="urn:microsoft.com/office/officeart/2005/8/layout/hList9"/>
    <dgm:cxn modelId="{7CA6B6DD-A099-4C4A-B379-CDF081BA6134}" type="presParOf" srcId="{28577F77-0D0C-482B-85DD-5EFF3922BBA4}" destId="{57A0A3F5-DEFC-440C-8BDA-8950E076C6B7}" srcOrd="1" destOrd="0" presId="urn:microsoft.com/office/officeart/2005/8/layout/hList9"/>
    <dgm:cxn modelId="{D5E999E4-E06B-4525-8312-9B9C364FD81D}" type="presParOf" srcId="{57A0A3F5-DEFC-440C-8BDA-8950E076C6B7}" destId="{64E791EA-4FEA-4EE9-AE84-F44918D0BC0F}" srcOrd="0" destOrd="0" presId="urn:microsoft.com/office/officeart/2005/8/layout/hList9"/>
    <dgm:cxn modelId="{9A9391FB-5E66-4327-A05F-D49CA0C36530}" type="presParOf" srcId="{57A0A3F5-DEFC-440C-8BDA-8950E076C6B7}" destId="{DE73889F-0CAA-43EB-8207-00083F8F622C}" srcOrd="1" destOrd="0" presId="urn:microsoft.com/office/officeart/2005/8/layout/hList9"/>
    <dgm:cxn modelId="{898B9E15-1236-406D-BBDA-9235A7187D1E}" type="presParOf" srcId="{28577F77-0D0C-482B-85DD-5EFF3922BBA4}" destId="{58E2A91E-8C3E-43DC-B2A2-8332E01BD214}" srcOrd="2" destOrd="0" presId="urn:microsoft.com/office/officeart/2005/8/layout/hList9"/>
    <dgm:cxn modelId="{58C23EC9-C539-4DC2-84B1-AF18CB245DD7}" type="presParOf" srcId="{58E2A91E-8C3E-43DC-B2A2-8332E01BD214}" destId="{4DC95046-9F3D-4602-8EB8-7FBC04354E53}" srcOrd="0" destOrd="0" presId="urn:microsoft.com/office/officeart/2005/8/layout/hList9"/>
    <dgm:cxn modelId="{ED46223D-2A2B-4230-AD70-D9E8005D2F8A}" type="presParOf" srcId="{58E2A91E-8C3E-43DC-B2A2-8332E01BD214}" destId="{4D8BD416-B2A9-4E45-804C-6238DC019F08}" srcOrd="1" destOrd="0" presId="urn:microsoft.com/office/officeart/2005/8/layout/hList9"/>
    <dgm:cxn modelId="{BF6F6411-734C-4CC2-AD06-C6EF0F6359F5}" type="presParOf" srcId="{FE605E5C-B828-4B87-B89E-51D890B8D453}" destId="{D17D4753-0AAE-481A-A0BB-7BDDE9EF66B2}" srcOrd="7" destOrd="0" presId="urn:microsoft.com/office/officeart/2005/8/layout/hList9"/>
    <dgm:cxn modelId="{2FD0FE44-91B5-444E-A871-39C42F3A1D62}" type="presParOf" srcId="{FE605E5C-B828-4B87-B89E-51D890B8D453}" destId="{1EFD74BA-024B-48B0-A130-8984F04D0110}" srcOrd="8" destOrd="0" presId="urn:microsoft.com/office/officeart/2005/8/layout/hList9"/>
    <dgm:cxn modelId="{27724D3A-A5F6-4BA2-BA24-5E0CD21CF343}" type="presParOf" srcId="{FE605E5C-B828-4B87-B89E-51D890B8D453}" destId="{87833C49-2247-413A-B731-516B7994A011}" srcOrd="9" destOrd="0" presId="urn:microsoft.com/office/officeart/2005/8/layout/hList9"/>
    <dgm:cxn modelId="{D62E65A3-F6ED-4CB9-8763-3983E6D85F84}" type="presParOf" srcId="{FE605E5C-B828-4B87-B89E-51D890B8D453}" destId="{DDC15781-6510-466D-BFDB-A3917AB10DC4}" srcOrd="10" destOrd="0" presId="urn:microsoft.com/office/officeart/2005/8/layout/hList9"/>
    <dgm:cxn modelId="{0EA3C584-C57B-4496-A3F2-CE3E1865263D}" type="presParOf" srcId="{FE605E5C-B828-4B87-B89E-51D890B8D453}" destId="{5FE4CCDA-D839-4FF5-907A-3E1F025E2E42}" srcOrd="11" destOrd="0" presId="urn:microsoft.com/office/officeart/2005/8/layout/hList9"/>
    <dgm:cxn modelId="{4961064F-B823-4E23-9774-CA176CFB6D4B}" type="presParOf" srcId="{5FE4CCDA-D839-4FF5-907A-3E1F025E2E42}" destId="{3F1D7D3B-7D69-4D3E-BCA8-5B7DD9BFA2C9}" srcOrd="0" destOrd="0" presId="urn:microsoft.com/office/officeart/2005/8/layout/hList9"/>
    <dgm:cxn modelId="{6B5C0D88-B47F-4F34-A203-D68D00AE4E5D}" type="presParOf" srcId="{5FE4CCDA-D839-4FF5-907A-3E1F025E2E42}" destId="{9450AE11-B1F9-4A19-A26A-56C2CB7BAA1E}" srcOrd="1" destOrd="0" presId="urn:microsoft.com/office/officeart/2005/8/layout/hList9"/>
    <dgm:cxn modelId="{9DB6CBB1-7EF2-4505-BDD6-0D3284399C60}" type="presParOf" srcId="{9450AE11-B1F9-4A19-A26A-56C2CB7BAA1E}" destId="{BB34B473-7439-4203-B6B9-D8892A66CFF0}" srcOrd="0" destOrd="0" presId="urn:microsoft.com/office/officeart/2005/8/layout/hList9"/>
    <dgm:cxn modelId="{1C0DFDB3-643C-4503-9940-8B588E0E01D4}" type="presParOf" srcId="{9450AE11-B1F9-4A19-A26A-56C2CB7BAA1E}" destId="{E54791B6-5D3A-443F-8821-9FF1961D6444}" srcOrd="1" destOrd="0" presId="urn:microsoft.com/office/officeart/2005/8/layout/hList9"/>
    <dgm:cxn modelId="{B1DCB4B7-8651-41DD-88A2-AFB12E786980}" type="presParOf" srcId="{5FE4CCDA-D839-4FF5-907A-3E1F025E2E42}" destId="{A2B8547C-0540-433B-8303-E6524A84C96F}" srcOrd="2" destOrd="0" presId="urn:microsoft.com/office/officeart/2005/8/layout/hList9"/>
    <dgm:cxn modelId="{AD4AC0EC-137E-4FF5-98B1-C0AAB5C781F7}" type="presParOf" srcId="{A2B8547C-0540-433B-8303-E6524A84C96F}" destId="{7FBF1118-BAF9-4F80-8949-0E1F84BEE9B6}" srcOrd="0" destOrd="0" presId="urn:microsoft.com/office/officeart/2005/8/layout/hList9"/>
    <dgm:cxn modelId="{5C90C338-00B3-4CB1-8BC4-470724D6A10E}" type="presParOf" srcId="{A2B8547C-0540-433B-8303-E6524A84C96F}" destId="{3202F066-C4AB-4601-A5DF-A5661E37C192}" srcOrd="1" destOrd="0" presId="urn:microsoft.com/office/officeart/2005/8/layout/hList9"/>
    <dgm:cxn modelId="{56EC8269-CB03-4690-8A58-B2CDB46613E9}" type="presParOf" srcId="{FE605E5C-B828-4B87-B89E-51D890B8D453}" destId="{4AD6DB7A-E5C3-4184-8BB3-D2F865E3B9ED}" srcOrd="12" destOrd="0" presId="urn:microsoft.com/office/officeart/2005/8/layout/hList9"/>
    <dgm:cxn modelId="{4EEEFE7B-05CC-409E-99D2-0865593C8519}" type="presParOf" srcId="{FE605E5C-B828-4B87-B89E-51D890B8D453}" destId="{D5872E58-DA75-4B69-9D15-BE32FAAE09BD}" srcOrd="13" destOrd="0" presId="urn:microsoft.com/office/officeart/2005/8/layout/hList9"/>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46CACD-0DCC-4512-92B3-26FEA89E8B80}"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s-ES"/>
        </a:p>
      </dgm:t>
    </dgm:pt>
    <dgm:pt modelId="{28B03935-9DD0-4F0E-A437-211C05EF202E}">
      <dgm:prSet phldrT="[Texto]" custT="1"/>
      <dgm:spPr/>
      <dgm:t>
        <a:bodyPr/>
        <a:lstStyle/>
        <a:p>
          <a:pPr algn="just"/>
          <a:r>
            <a:rPr lang="es-ES" sz="1800" dirty="0">
              <a:latin typeface="Arial" panose="020B0604020202020204" pitchFamily="34" charset="0"/>
              <a:cs typeface="Arial" panose="020B0604020202020204" pitchFamily="34" charset="0"/>
            </a:rPr>
            <a:t>Desde el periodo OCTUBRE 2023</a:t>
          </a:r>
        </a:p>
      </dgm:t>
    </dgm:pt>
    <dgm:pt modelId="{E7C37BA1-079F-422E-97DA-4203ABD2ADE1}" type="parTrans" cxnId="{8773402A-EAF0-4942-B2EA-00C2AE19FFF1}">
      <dgm:prSet/>
      <dgm:spPr/>
      <dgm:t>
        <a:bodyPr/>
        <a:lstStyle/>
        <a:p>
          <a:endParaRPr lang="es-ES">
            <a:latin typeface="Arial" panose="020B0604020202020204" pitchFamily="34" charset="0"/>
            <a:cs typeface="Arial" panose="020B0604020202020204" pitchFamily="34" charset="0"/>
          </a:endParaRPr>
        </a:p>
      </dgm:t>
    </dgm:pt>
    <dgm:pt modelId="{B4561FB6-8F1E-477F-877C-DCC318BA84D5}" type="sibTrans" cxnId="{8773402A-EAF0-4942-B2EA-00C2AE19FFF1}">
      <dgm:prSet/>
      <dgm:spPr/>
      <dgm:t>
        <a:bodyPr/>
        <a:lstStyle/>
        <a:p>
          <a:endParaRPr lang="es-ES">
            <a:latin typeface="Arial" panose="020B0604020202020204" pitchFamily="34" charset="0"/>
            <a:cs typeface="Arial" panose="020B0604020202020204" pitchFamily="34" charset="0"/>
          </a:endParaRPr>
        </a:p>
      </dgm:t>
    </dgm:pt>
    <dgm:pt modelId="{F2F49DF1-78FA-4F97-87AD-39A73BA7A3A4}">
      <dgm:prSet phldrT="[Texto]" custT="1"/>
      <dgm:spPr/>
      <dgm:t>
        <a:bodyPr/>
        <a:lstStyle/>
        <a:p>
          <a:pPr algn="just"/>
          <a:r>
            <a:rPr lang="es-ES" sz="1800" dirty="0">
              <a:latin typeface="Arial" panose="020B0604020202020204" pitchFamily="34" charset="0"/>
              <a:cs typeface="Arial" panose="020B0604020202020204" pitchFamily="34" charset="0"/>
            </a:rPr>
            <a:t>A partir del 1 de OCTUBRE de 2023</a:t>
          </a:r>
        </a:p>
      </dgm:t>
    </dgm:pt>
    <dgm:pt modelId="{0A6C166C-0613-4CE7-BB88-3AD456D5B07C}" type="parTrans" cxnId="{11475F8F-4BCA-48E4-837B-A52F35555098}">
      <dgm:prSet/>
      <dgm:spPr/>
      <dgm:t>
        <a:bodyPr/>
        <a:lstStyle/>
        <a:p>
          <a:endParaRPr lang="es-ES">
            <a:latin typeface="Arial" panose="020B0604020202020204" pitchFamily="34" charset="0"/>
            <a:cs typeface="Arial" panose="020B0604020202020204" pitchFamily="34" charset="0"/>
          </a:endParaRPr>
        </a:p>
      </dgm:t>
    </dgm:pt>
    <dgm:pt modelId="{63A12560-8D27-466F-BA30-8771318765B5}" type="sibTrans" cxnId="{11475F8F-4BCA-48E4-837B-A52F35555098}">
      <dgm:prSet/>
      <dgm:spPr/>
      <dgm:t>
        <a:bodyPr/>
        <a:lstStyle/>
        <a:p>
          <a:endParaRPr lang="es-ES">
            <a:latin typeface="Arial" panose="020B0604020202020204" pitchFamily="34" charset="0"/>
            <a:cs typeface="Arial" panose="020B0604020202020204" pitchFamily="34" charset="0"/>
          </a:endParaRPr>
        </a:p>
      </dgm:t>
    </dgm:pt>
    <dgm:pt modelId="{C7D1CCAC-8454-4A0D-BB49-A189BF8893F7}">
      <dgm:prSet phldrT="[Texto]" custT="1"/>
      <dgm:spPr/>
      <dgm:t>
        <a:bodyPr/>
        <a:lstStyle/>
        <a:p>
          <a:pPr algn="just"/>
          <a:r>
            <a:rPr lang="es-ES" sz="1600" dirty="0">
              <a:latin typeface="Arial" panose="020B0604020202020204" pitchFamily="34" charset="0"/>
              <a:cs typeface="Arial" panose="020B0604020202020204" pitchFamily="34" charset="0"/>
            </a:rPr>
            <a:t>Todos los demás contribuyentes (inclusos PRICOS y PRICOS Nacionales) obligados a llevar RC y RVI electrónicos al 30/09/2023</a:t>
          </a:r>
        </a:p>
      </dgm:t>
    </dgm:pt>
    <dgm:pt modelId="{BFF2517C-C15B-41D4-ACF6-1F422127A0B1}" type="parTrans" cxnId="{84062A8D-3435-4E0D-8A07-EA7551CBB0A2}">
      <dgm:prSet/>
      <dgm:spPr/>
      <dgm:t>
        <a:bodyPr/>
        <a:lstStyle/>
        <a:p>
          <a:endParaRPr lang="es-ES">
            <a:latin typeface="Arial" panose="020B0604020202020204" pitchFamily="34" charset="0"/>
            <a:cs typeface="Arial" panose="020B0604020202020204" pitchFamily="34" charset="0"/>
          </a:endParaRPr>
        </a:p>
      </dgm:t>
    </dgm:pt>
    <dgm:pt modelId="{3775D336-58CF-43B3-BF13-4EF6503CA6CF}" type="sibTrans" cxnId="{84062A8D-3435-4E0D-8A07-EA7551CBB0A2}">
      <dgm:prSet/>
      <dgm:spPr/>
      <dgm:t>
        <a:bodyPr/>
        <a:lstStyle/>
        <a:p>
          <a:endParaRPr lang="es-ES">
            <a:latin typeface="Arial" panose="020B0604020202020204" pitchFamily="34" charset="0"/>
            <a:cs typeface="Arial" panose="020B0604020202020204" pitchFamily="34" charset="0"/>
          </a:endParaRPr>
        </a:p>
      </dgm:t>
    </dgm:pt>
    <dgm:pt modelId="{718F7748-E943-4EA3-A8A5-8D4FF47ACBA6}">
      <dgm:prSet phldrT="[Texto]" custT="1"/>
      <dgm:spPr/>
      <dgm:t>
        <a:bodyPr/>
        <a:lstStyle/>
        <a:p>
          <a:pPr algn="just"/>
          <a:r>
            <a:rPr lang="es-ES" sz="1600" dirty="0">
              <a:latin typeface="Arial" panose="020B0604020202020204" pitchFamily="34" charset="0"/>
              <a:cs typeface="Arial" panose="020B0604020202020204" pitchFamily="34" charset="0"/>
            </a:rPr>
            <a:t>Contribuyentes que a partir del 1 día calendario del tercer mes siguiente a su inscripción se encuentren obligados a emitir comprobantes electrónicos.</a:t>
          </a:r>
        </a:p>
      </dgm:t>
    </dgm:pt>
    <dgm:pt modelId="{988FAAB3-C8ED-4221-86EE-69FD34A41C71}" type="parTrans" cxnId="{87706D6E-0AFC-4E22-9925-F43BBD93DF19}">
      <dgm:prSet/>
      <dgm:spPr/>
      <dgm:t>
        <a:bodyPr/>
        <a:lstStyle/>
        <a:p>
          <a:endParaRPr lang="es-ES">
            <a:latin typeface="Arial" panose="020B0604020202020204" pitchFamily="34" charset="0"/>
            <a:cs typeface="Arial" panose="020B0604020202020204" pitchFamily="34" charset="0"/>
          </a:endParaRPr>
        </a:p>
      </dgm:t>
    </dgm:pt>
    <dgm:pt modelId="{88184174-B6E4-47AF-9CFF-EF9AF4AD747C}" type="sibTrans" cxnId="{87706D6E-0AFC-4E22-9925-F43BBD93DF19}">
      <dgm:prSet/>
      <dgm:spPr/>
      <dgm:t>
        <a:bodyPr/>
        <a:lstStyle/>
        <a:p>
          <a:endParaRPr lang="es-ES">
            <a:latin typeface="Arial" panose="020B0604020202020204" pitchFamily="34" charset="0"/>
            <a:cs typeface="Arial" panose="020B0604020202020204" pitchFamily="34" charset="0"/>
          </a:endParaRPr>
        </a:p>
      </dgm:t>
    </dgm:pt>
    <dgm:pt modelId="{7B85C6BE-25DA-4DD2-ADF6-59DCC4C64904}">
      <dgm:prSet phldrT="[Texto]" custT="1"/>
      <dgm:spPr/>
      <dgm:t>
        <a:bodyPr/>
        <a:lstStyle/>
        <a:p>
          <a:pPr algn="just"/>
          <a:endParaRPr lang="es-ES" sz="2000" dirty="0">
            <a:latin typeface="Arial" panose="020B0604020202020204" pitchFamily="34" charset="0"/>
            <a:cs typeface="Arial" panose="020B0604020202020204" pitchFamily="34" charset="0"/>
          </a:endParaRPr>
        </a:p>
      </dgm:t>
    </dgm:pt>
    <dgm:pt modelId="{04F8E588-721A-40F3-B1E7-D1B272AAF0FF}" type="parTrans" cxnId="{BD6181FD-E450-4E5F-BC5A-B17910F8AD79}">
      <dgm:prSet/>
      <dgm:spPr/>
      <dgm:t>
        <a:bodyPr/>
        <a:lstStyle/>
        <a:p>
          <a:endParaRPr lang="es-ES">
            <a:latin typeface="Arial" panose="020B0604020202020204" pitchFamily="34" charset="0"/>
            <a:cs typeface="Arial" panose="020B0604020202020204" pitchFamily="34" charset="0"/>
          </a:endParaRPr>
        </a:p>
      </dgm:t>
    </dgm:pt>
    <dgm:pt modelId="{8E083617-6377-4AFF-8807-B334E12B9A10}" type="sibTrans" cxnId="{BD6181FD-E450-4E5F-BC5A-B17910F8AD79}">
      <dgm:prSet/>
      <dgm:spPr/>
      <dgm:t>
        <a:bodyPr/>
        <a:lstStyle/>
        <a:p>
          <a:endParaRPr lang="es-ES">
            <a:latin typeface="Arial" panose="020B0604020202020204" pitchFamily="34" charset="0"/>
            <a:cs typeface="Arial" panose="020B0604020202020204" pitchFamily="34" charset="0"/>
          </a:endParaRPr>
        </a:p>
      </dgm:t>
    </dgm:pt>
    <dgm:pt modelId="{AE283315-6DB3-401F-83FA-B076E17367EA}">
      <dgm:prSet phldrT="[Texto]" custT="1"/>
      <dgm:spPr/>
      <dgm:t>
        <a:bodyPr/>
        <a:lstStyle/>
        <a:p>
          <a:pPr algn="just"/>
          <a:r>
            <a:rPr lang="es-ES" sz="1600" dirty="0">
              <a:latin typeface="Arial" panose="020B0604020202020204" pitchFamily="34" charset="0"/>
              <a:cs typeface="Arial" panose="020B0604020202020204" pitchFamily="34" charset="0"/>
            </a:rPr>
            <a:t>Contribuyentes que adquieran por elección la condición de emisores electrónicos (R.S. 300-2014/SUNAT).</a:t>
          </a:r>
        </a:p>
      </dgm:t>
    </dgm:pt>
    <dgm:pt modelId="{BF53358F-A223-4E4F-A091-C15563332009}" type="parTrans" cxnId="{73CE7069-611E-44C4-8625-2AF356BCFF38}">
      <dgm:prSet/>
      <dgm:spPr/>
      <dgm:t>
        <a:bodyPr/>
        <a:lstStyle/>
        <a:p>
          <a:endParaRPr lang="es-ES">
            <a:latin typeface="Arial" panose="020B0604020202020204" pitchFamily="34" charset="0"/>
            <a:cs typeface="Arial" panose="020B0604020202020204" pitchFamily="34" charset="0"/>
          </a:endParaRPr>
        </a:p>
      </dgm:t>
    </dgm:pt>
    <dgm:pt modelId="{C7C0D71A-9F84-474C-8E44-210165F416BD}" type="sibTrans" cxnId="{73CE7069-611E-44C4-8625-2AF356BCFF38}">
      <dgm:prSet/>
      <dgm:spPr/>
      <dgm:t>
        <a:bodyPr/>
        <a:lstStyle/>
        <a:p>
          <a:endParaRPr lang="es-ES">
            <a:latin typeface="Arial" panose="020B0604020202020204" pitchFamily="34" charset="0"/>
            <a:cs typeface="Arial" panose="020B0604020202020204" pitchFamily="34" charset="0"/>
          </a:endParaRPr>
        </a:p>
      </dgm:t>
    </dgm:pt>
    <dgm:pt modelId="{ED1FC617-0FAA-4041-A8F5-053E3472C490}">
      <dgm:prSet phldrT="[Texto]" custT="1"/>
      <dgm:spPr/>
      <dgm:t>
        <a:bodyPr/>
        <a:lstStyle/>
        <a:p>
          <a:pPr algn="just"/>
          <a:endParaRPr lang="es-ES" sz="1800" dirty="0">
            <a:latin typeface="Arial" panose="020B0604020202020204" pitchFamily="34" charset="0"/>
            <a:cs typeface="Arial" panose="020B0604020202020204" pitchFamily="34" charset="0"/>
          </a:endParaRPr>
        </a:p>
      </dgm:t>
    </dgm:pt>
    <dgm:pt modelId="{FF2D290D-A9F2-45F9-B48F-43C8736A2471}" type="parTrans" cxnId="{3A007453-C08F-4691-A68B-7550F50ACFF2}">
      <dgm:prSet/>
      <dgm:spPr/>
      <dgm:t>
        <a:bodyPr/>
        <a:lstStyle/>
        <a:p>
          <a:endParaRPr lang="es-PE">
            <a:latin typeface="Arial" panose="020B0604020202020204" pitchFamily="34" charset="0"/>
            <a:cs typeface="Arial" panose="020B0604020202020204" pitchFamily="34" charset="0"/>
          </a:endParaRPr>
        </a:p>
      </dgm:t>
    </dgm:pt>
    <dgm:pt modelId="{B6A422BE-0998-45CA-8A02-9D77E6B8BD4C}" type="sibTrans" cxnId="{3A007453-C08F-4691-A68B-7550F50ACFF2}">
      <dgm:prSet/>
      <dgm:spPr/>
      <dgm:t>
        <a:bodyPr/>
        <a:lstStyle/>
        <a:p>
          <a:endParaRPr lang="es-PE">
            <a:latin typeface="Arial" panose="020B0604020202020204" pitchFamily="34" charset="0"/>
            <a:cs typeface="Arial" panose="020B0604020202020204" pitchFamily="34" charset="0"/>
          </a:endParaRPr>
        </a:p>
      </dgm:t>
    </dgm:pt>
    <dgm:pt modelId="{9FABA0C0-194E-4134-8279-3AFA45E4F539}">
      <dgm:prSet phldrT="[Texto]" custT="1"/>
      <dgm:spPr/>
      <dgm:t>
        <a:bodyPr/>
        <a:lstStyle/>
        <a:p>
          <a:pPr algn="just"/>
          <a:endParaRPr lang="es-ES" sz="1800" dirty="0">
            <a:latin typeface="Arial" panose="020B0604020202020204" pitchFamily="34" charset="0"/>
            <a:cs typeface="Arial" panose="020B0604020202020204" pitchFamily="34" charset="0"/>
          </a:endParaRPr>
        </a:p>
      </dgm:t>
    </dgm:pt>
    <dgm:pt modelId="{01659FCE-8C90-4467-A54E-2C16DC0311DB}" type="parTrans" cxnId="{CC1BFAEE-04D4-4909-B673-06C3E3325E4D}">
      <dgm:prSet/>
      <dgm:spPr/>
      <dgm:t>
        <a:bodyPr/>
        <a:lstStyle/>
        <a:p>
          <a:endParaRPr lang="es-PE">
            <a:latin typeface="Arial" panose="020B0604020202020204" pitchFamily="34" charset="0"/>
            <a:cs typeface="Arial" panose="020B0604020202020204" pitchFamily="34" charset="0"/>
          </a:endParaRPr>
        </a:p>
      </dgm:t>
    </dgm:pt>
    <dgm:pt modelId="{8F41D09B-4E29-45C3-A920-0F96771DA790}" type="sibTrans" cxnId="{CC1BFAEE-04D4-4909-B673-06C3E3325E4D}">
      <dgm:prSet/>
      <dgm:spPr/>
      <dgm:t>
        <a:bodyPr/>
        <a:lstStyle/>
        <a:p>
          <a:endParaRPr lang="es-PE">
            <a:latin typeface="Arial" panose="020B0604020202020204" pitchFamily="34" charset="0"/>
            <a:cs typeface="Arial" panose="020B0604020202020204" pitchFamily="34" charset="0"/>
          </a:endParaRPr>
        </a:p>
      </dgm:t>
    </dgm:pt>
    <dgm:pt modelId="{03920087-C887-4EC1-82D6-EA7F5B90F74D}">
      <dgm:prSet phldrT="[Texto]" custT="1"/>
      <dgm:spPr/>
      <dgm:t>
        <a:bodyPr/>
        <a:lstStyle/>
        <a:p>
          <a:pPr algn="just"/>
          <a:endParaRPr lang="es-ES" sz="1600" dirty="0">
            <a:latin typeface="Arial" panose="020B0604020202020204" pitchFamily="34" charset="0"/>
            <a:cs typeface="Arial" panose="020B0604020202020204" pitchFamily="34" charset="0"/>
          </a:endParaRPr>
        </a:p>
      </dgm:t>
    </dgm:pt>
    <dgm:pt modelId="{08328D3F-D6CC-45DF-A85A-B6D817248EAD}" type="parTrans" cxnId="{8CD77A44-D371-4CB7-97B9-A278BD70030A}">
      <dgm:prSet/>
      <dgm:spPr/>
      <dgm:t>
        <a:bodyPr/>
        <a:lstStyle/>
        <a:p>
          <a:endParaRPr lang="es-PE">
            <a:latin typeface="Arial" panose="020B0604020202020204" pitchFamily="34" charset="0"/>
            <a:cs typeface="Arial" panose="020B0604020202020204" pitchFamily="34" charset="0"/>
          </a:endParaRPr>
        </a:p>
      </dgm:t>
    </dgm:pt>
    <dgm:pt modelId="{7F9E5F2A-50FE-4994-9E20-C81ED045D0E4}" type="sibTrans" cxnId="{8CD77A44-D371-4CB7-97B9-A278BD70030A}">
      <dgm:prSet/>
      <dgm:spPr/>
      <dgm:t>
        <a:bodyPr/>
        <a:lstStyle/>
        <a:p>
          <a:endParaRPr lang="es-PE">
            <a:latin typeface="Arial" panose="020B0604020202020204" pitchFamily="34" charset="0"/>
            <a:cs typeface="Arial" panose="020B0604020202020204" pitchFamily="34" charset="0"/>
          </a:endParaRPr>
        </a:p>
      </dgm:t>
    </dgm:pt>
    <dgm:pt modelId="{B94B7112-465A-4A21-AF91-CEA4C54F3239}" type="pres">
      <dgm:prSet presAssocID="{3E46CACD-0DCC-4512-92B3-26FEA89E8B80}" presName="linear" presStyleCnt="0">
        <dgm:presLayoutVars>
          <dgm:animLvl val="lvl"/>
          <dgm:resizeHandles val="exact"/>
        </dgm:presLayoutVars>
      </dgm:prSet>
      <dgm:spPr/>
    </dgm:pt>
    <dgm:pt modelId="{12387CA6-D6DD-4DAB-A9C3-1184C019D81F}" type="pres">
      <dgm:prSet presAssocID="{28B03935-9DD0-4F0E-A437-211C05EF202E}" presName="parentText" presStyleLbl="node1" presStyleIdx="0" presStyleCnt="2">
        <dgm:presLayoutVars>
          <dgm:chMax val="0"/>
          <dgm:bulletEnabled val="1"/>
        </dgm:presLayoutVars>
      </dgm:prSet>
      <dgm:spPr/>
    </dgm:pt>
    <dgm:pt modelId="{2136F006-69A7-4EE2-907A-09146CE2151B}" type="pres">
      <dgm:prSet presAssocID="{28B03935-9DD0-4F0E-A437-211C05EF202E}" presName="childText" presStyleLbl="revTx" presStyleIdx="0" presStyleCnt="2">
        <dgm:presLayoutVars>
          <dgm:bulletEnabled val="1"/>
        </dgm:presLayoutVars>
      </dgm:prSet>
      <dgm:spPr/>
    </dgm:pt>
    <dgm:pt modelId="{705ED86B-B1CA-4EFD-A5F2-C579841E053A}" type="pres">
      <dgm:prSet presAssocID="{F2F49DF1-78FA-4F97-87AD-39A73BA7A3A4}" presName="parentText" presStyleLbl="node1" presStyleIdx="1" presStyleCnt="2">
        <dgm:presLayoutVars>
          <dgm:chMax val="0"/>
          <dgm:bulletEnabled val="1"/>
        </dgm:presLayoutVars>
      </dgm:prSet>
      <dgm:spPr/>
    </dgm:pt>
    <dgm:pt modelId="{3CBBD50F-24DC-4E82-B34B-12BDA7D43733}" type="pres">
      <dgm:prSet presAssocID="{F2F49DF1-78FA-4F97-87AD-39A73BA7A3A4}" presName="childText" presStyleLbl="revTx" presStyleIdx="1" presStyleCnt="2">
        <dgm:presLayoutVars>
          <dgm:bulletEnabled val="1"/>
        </dgm:presLayoutVars>
      </dgm:prSet>
      <dgm:spPr/>
    </dgm:pt>
  </dgm:ptLst>
  <dgm:cxnLst>
    <dgm:cxn modelId="{D0E72D09-24DB-4E3C-8510-5A11BA249A26}" type="presOf" srcId="{7B85C6BE-25DA-4DD2-ADF6-59DCC4C64904}" destId="{3CBBD50F-24DC-4E82-B34B-12BDA7D43733}" srcOrd="0" destOrd="3" presId="urn:microsoft.com/office/officeart/2005/8/layout/vList2"/>
    <dgm:cxn modelId="{5299920A-501C-4632-AD1D-07851DE92058}" type="presOf" srcId="{9FABA0C0-194E-4134-8279-3AFA45E4F539}" destId="{3CBBD50F-24DC-4E82-B34B-12BDA7D43733}" srcOrd="0" destOrd="0" presId="urn:microsoft.com/office/officeart/2005/8/layout/vList2"/>
    <dgm:cxn modelId="{ED1B1318-94C0-419A-931E-03172E2463A0}" type="presOf" srcId="{28B03935-9DD0-4F0E-A437-211C05EF202E}" destId="{12387CA6-D6DD-4DAB-A9C3-1184C019D81F}" srcOrd="0" destOrd="0" presId="urn:microsoft.com/office/officeart/2005/8/layout/vList2"/>
    <dgm:cxn modelId="{67F34D20-AD0B-495F-AD88-0D6849FD1981}" type="presOf" srcId="{718F7748-E943-4EA3-A8A5-8D4FF47ACBA6}" destId="{3CBBD50F-24DC-4E82-B34B-12BDA7D43733}" srcOrd="0" destOrd="1" presId="urn:microsoft.com/office/officeart/2005/8/layout/vList2"/>
    <dgm:cxn modelId="{8773402A-EAF0-4942-B2EA-00C2AE19FFF1}" srcId="{3E46CACD-0DCC-4512-92B3-26FEA89E8B80}" destId="{28B03935-9DD0-4F0E-A437-211C05EF202E}" srcOrd="0" destOrd="0" parTransId="{E7C37BA1-079F-422E-97DA-4203ABD2ADE1}" sibTransId="{B4561FB6-8F1E-477F-877C-DCC318BA84D5}"/>
    <dgm:cxn modelId="{72A6F53F-51A0-4BEA-AD5B-35D3A858DCEB}" type="presOf" srcId="{03920087-C887-4EC1-82D6-EA7F5B90F74D}" destId="{2136F006-69A7-4EE2-907A-09146CE2151B}" srcOrd="0" destOrd="2" presId="urn:microsoft.com/office/officeart/2005/8/layout/vList2"/>
    <dgm:cxn modelId="{8CD77A44-D371-4CB7-97B9-A278BD70030A}" srcId="{28B03935-9DD0-4F0E-A437-211C05EF202E}" destId="{03920087-C887-4EC1-82D6-EA7F5B90F74D}" srcOrd="2" destOrd="0" parTransId="{08328D3F-D6CC-45DF-A85A-B6D817248EAD}" sibTransId="{7F9E5F2A-50FE-4994-9E20-C81ED045D0E4}"/>
    <dgm:cxn modelId="{73CE7069-611E-44C4-8625-2AF356BCFF38}" srcId="{F2F49DF1-78FA-4F97-87AD-39A73BA7A3A4}" destId="{AE283315-6DB3-401F-83FA-B076E17367EA}" srcOrd="2" destOrd="0" parTransId="{BF53358F-A223-4E4F-A091-C15563332009}" sibTransId="{C7C0D71A-9F84-474C-8E44-210165F416BD}"/>
    <dgm:cxn modelId="{5F12224B-F2CD-4671-9109-366AF2D80654}" type="presOf" srcId="{3E46CACD-0DCC-4512-92B3-26FEA89E8B80}" destId="{B94B7112-465A-4A21-AF91-CEA4C54F3239}" srcOrd="0" destOrd="0" presId="urn:microsoft.com/office/officeart/2005/8/layout/vList2"/>
    <dgm:cxn modelId="{87706D6E-0AFC-4E22-9925-F43BBD93DF19}" srcId="{F2F49DF1-78FA-4F97-87AD-39A73BA7A3A4}" destId="{718F7748-E943-4EA3-A8A5-8D4FF47ACBA6}" srcOrd="1" destOrd="0" parTransId="{988FAAB3-C8ED-4221-86EE-69FD34A41C71}" sibTransId="{88184174-B6E4-47AF-9CFF-EF9AF4AD747C}"/>
    <dgm:cxn modelId="{3A007453-C08F-4691-A68B-7550F50ACFF2}" srcId="{28B03935-9DD0-4F0E-A437-211C05EF202E}" destId="{ED1FC617-0FAA-4041-A8F5-053E3472C490}" srcOrd="0" destOrd="0" parTransId="{FF2D290D-A9F2-45F9-B48F-43C8736A2471}" sibTransId="{B6A422BE-0998-45CA-8A02-9D77E6B8BD4C}"/>
    <dgm:cxn modelId="{84062A8D-3435-4E0D-8A07-EA7551CBB0A2}" srcId="{28B03935-9DD0-4F0E-A437-211C05EF202E}" destId="{C7D1CCAC-8454-4A0D-BB49-A189BF8893F7}" srcOrd="1" destOrd="0" parTransId="{BFF2517C-C15B-41D4-ACF6-1F422127A0B1}" sibTransId="{3775D336-58CF-43B3-BF13-4EF6503CA6CF}"/>
    <dgm:cxn modelId="{11475F8F-4BCA-48E4-837B-A52F35555098}" srcId="{3E46CACD-0DCC-4512-92B3-26FEA89E8B80}" destId="{F2F49DF1-78FA-4F97-87AD-39A73BA7A3A4}" srcOrd="1" destOrd="0" parTransId="{0A6C166C-0613-4CE7-BB88-3AD456D5B07C}" sibTransId="{63A12560-8D27-466F-BA30-8771318765B5}"/>
    <dgm:cxn modelId="{69F0DABC-C5BB-49C9-836E-9990060EA426}" type="presOf" srcId="{F2F49DF1-78FA-4F97-87AD-39A73BA7A3A4}" destId="{705ED86B-B1CA-4EFD-A5F2-C579841E053A}" srcOrd="0" destOrd="0" presId="urn:microsoft.com/office/officeart/2005/8/layout/vList2"/>
    <dgm:cxn modelId="{DB5314E5-3B48-4232-8D0B-71E22483533E}" type="presOf" srcId="{C7D1CCAC-8454-4A0D-BB49-A189BF8893F7}" destId="{2136F006-69A7-4EE2-907A-09146CE2151B}" srcOrd="0" destOrd="1" presId="urn:microsoft.com/office/officeart/2005/8/layout/vList2"/>
    <dgm:cxn modelId="{C6C6EFE5-8221-4F12-BE56-986DB6738035}" type="presOf" srcId="{ED1FC617-0FAA-4041-A8F5-053E3472C490}" destId="{2136F006-69A7-4EE2-907A-09146CE2151B}" srcOrd="0" destOrd="0" presId="urn:microsoft.com/office/officeart/2005/8/layout/vList2"/>
    <dgm:cxn modelId="{57AE32E6-3B60-475E-9E57-AF5C9ED067E7}" type="presOf" srcId="{AE283315-6DB3-401F-83FA-B076E17367EA}" destId="{3CBBD50F-24DC-4E82-B34B-12BDA7D43733}" srcOrd="0" destOrd="2" presId="urn:microsoft.com/office/officeart/2005/8/layout/vList2"/>
    <dgm:cxn modelId="{CC1BFAEE-04D4-4909-B673-06C3E3325E4D}" srcId="{F2F49DF1-78FA-4F97-87AD-39A73BA7A3A4}" destId="{9FABA0C0-194E-4134-8279-3AFA45E4F539}" srcOrd="0" destOrd="0" parTransId="{01659FCE-8C90-4467-A54E-2C16DC0311DB}" sibTransId="{8F41D09B-4E29-45C3-A920-0F96771DA790}"/>
    <dgm:cxn modelId="{BD6181FD-E450-4E5F-BC5A-B17910F8AD79}" srcId="{F2F49DF1-78FA-4F97-87AD-39A73BA7A3A4}" destId="{7B85C6BE-25DA-4DD2-ADF6-59DCC4C64904}" srcOrd="3" destOrd="0" parTransId="{04F8E588-721A-40F3-B1E7-D1B272AAF0FF}" sibTransId="{8E083617-6377-4AFF-8807-B334E12B9A10}"/>
    <dgm:cxn modelId="{328FDEF9-B314-4280-9C41-B168CC95CC3F}" type="presParOf" srcId="{B94B7112-465A-4A21-AF91-CEA4C54F3239}" destId="{12387CA6-D6DD-4DAB-A9C3-1184C019D81F}" srcOrd="0" destOrd="0" presId="urn:microsoft.com/office/officeart/2005/8/layout/vList2"/>
    <dgm:cxn modelId="{B163A3E4-7A93-493C-910A-3470E025B04E}" type="presParOf" srcId="{B94B7112-465A-4A21-AF91-CEA4C54F3239}" destId="{2136F006-69A7-4EE2-907A-09146CE2151B}" srcOrd="1" destOrd="0" presId="urn:microsoft.com/office/officeart/2005/8/layout/vList2"/>
    <dgm:cxn modelId="{758DFF72-AC0A-4410-9154-0919538FD7BF}" type="presParOf" srcId="{B94B7112-465A-4A21-AF91-CEA4C54F3239}" destId="{705ED86B-B1CA-4EFD-A5F2-C579841E053A}" srcOrd="2" destOrd="0" presId="urn:microsoft.com/office/officeart/2005/8/layout/vList2"/>
    <dgm:cxn modelId="{FC5CCA99-42F6-495A-899F-426AF9D36686}" type="presParOf" srcId="{B94B7112-465A-4A21-AF91-CEA4C54F3239}" destId="{3CBBD50F-24DC-4E82-B34B-12BDA7D43733}"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721DCD-51C3-4473-A05E-263C637CF632}"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s-PE"/>
        </a:p>
      </dgm:t>
    </dgm:pt>
    <dgm:pt modelId="{4BFC8036-F892-481F-A514-385F2A64374C}">
      <dgm:prSet phldrT="[Texto]" custT="1"/>
      <dgm:spPr/>
      <dgm:t>
        <a:bodyPr/>
        <a:lstStyle/>
        <a:p>
          <a:r>
            <a:rPr lang="es-ES" sz="1400" dirty="0">
              <a:latin typeface="Arial" panose="020B0604020202020204" pitchFamily="34" charset="0"/>
              <a:cs typeface="Arial" panose="020B0604020202020204" pitchFamily="34" charset="0"/>
            </a:rPr>
            <a:t>a) Obligación de cerrar el RV llevados de forma manual o hojas sueltas o continuas, según la normativa respectiva, previa anotación de operaciones hasta el periodo anterior a adquirir la obligación de llevar el RVIE y RCE.</a:t>
          </a:r>
          <a:endParaRPr lang="es-PE" sz="1400" dirty="0">
            <a:latin typeface="Arial" panose="020B0604020202020204" pitchFamily="34" charset="0"/>
            <a:cs typeface="Arial" panose="020B0604020202020204" pitchFamily="34" charset="0"/>
          </a:endParaRPr>
        </a:p>
      </dgm:t>
    </dgm:pt>
    <dgm:pt modelId="{EA65CFEA-8A5A-4D06-BE5B-786C201317FB}" type="parTrans" cxnId="{88A3E58F-017D-484C-9852-F34D283D88BA}">
      <dgm:prSet/>
      <dgm:spPr/>
      <dgm:t>
        <a:bodyPr/>
        <a:lstStyle/>
        <a:p>
          <a:endParaRPr lang="es-PE" sz="1400">
            <a:solidFill>
              <a:srgbClr val="002060"/>
            </a:solidFill>
            <a:latin typeface="Arial" panose="020B0604020202020204" pitchFamily="34" charset="0"/>
            <a:cs typeface="Arial" panose="020B0604020202020204" pitchFamily="34" charset="0"/>
          </a:endParaRPr>
        </a:p>
      </dgm:t>
    </dgm:pt>
    <dgm:pt modelId="{09174D12-B620-495A-BA26-3765EBAA57CA}" type="sibTrans" cxnId="{88A3E58F-017D-484C-9852-F34D283D88BA}">
      <dgm:prSet/>
      <dgm:spPr/>
      <dgm:t>
        <a:bodyPr/>
        <a:lstStyle/>
        <a:p>
          <a:endParaRPr lang="es-PE" sz="1400">
            <a:solidFill>
              <a:srgbClr val="002060"/>
            </a:solidFill>
            <a:latin typeface="Arial" panose="020B0604020202020204" pitchFamily="34" charset="0"/>
            <a:cs typeface="Arial" panose="020B0604020202020204" pitchFamily="34" charset="0"/>
          </a:endParaRPr>
        </a:p>
      </dgm:t>
    </dgm:pt>
    <dgm:pt modelId="{B9C5CE47-5A74-4DCB-9E49-78D35F527106}">
      <dgm:prSet phldrT="[Texto]" custT="1"/>
      <dgm:spPr/>
      <dgm:t>
        <a:bodyPr/>
        <a:lstStyle/>
        <a:p>
          <a:r>
            <a:rPr lang="es-ES" sz="1400" dirty="0">
              <a:latin typeface="Arial" panose="020B0604020202020204" pitchFamily="34" charset="0"/>
              <a:cs typeface="Arial" panose="020B0604020202020204" pitchFamily="34" charset="0"/>
            </a:rPr>
            <a:t>b) Obligación de generar conjuntamente el RVIE  y RCE a partir del periodo en que esté obligado a llevarlo o del periodo siguiente por el cual se afilie para su llevado.</a:t>
          </a:r>
          <a:endParaRPr lang="es-PE" sz="1400" dirty="0">
            <a:latin typeface="Arial" panose="020B0604020202020204" pitchFamily="34" charset="0"/>
            <a:cs typeface="Arial" panose="020B0604020202020204" pitchFamily="34" charset="0"/>
          </a:endParaRPr>
        </a:p>
      </dgm:t>
    </dgm:pt>
    <dgm:pt modelId="{946FC298-B32E-4371-B066-77310591CBCF}" type="parTrans" cxnId="{39A2B8EF-1D7C-4100-8FA8-0EEC215461EF}">
      <dgm:prSet/>
      <dgm:spPr/>
      <dgm:t>
        <a:bodyPr/>
        <a:lstStyle/>
        <a:p>
          <a:endParaRPr lang="es-PE" sz="1400">
            <a:solidFill>
              <a:srgbClr val="002060"/>
            </a:solidFill>
            <a:latin typeface="Arial" panose="020B0604020202020204" pitchFamily="34" charset="0"/>
            <a:cs typeface="Arial" panose="020B0604020202020204" pitchFamily="34" charset="0"/>
          </a:endParaRPr>
        </a:p>
      </dgm:t>
    </dgm:pt>
    <dgm:pt modelId="{598D7E0B-E017-44FB-9137-83944D308817}" type="sibTrans" cxnId="{39A2B8EF-1D7C-4100-8FA8-0EEC215461EF}">
      <dgm:prSet/>
      <dgm:spPr/>
      <dgm:t>
        <a:bodyPr/>
        <a:lstStyle/>
        <a:p>
          <a:endParaRPr lang="es-PE" sz="1400">
            <a:solidFill>
              <a:srgbClr val="002060"/>
            </a:solidFill>
            <a:latin typeface="Arial" panose="020B0604020202020204" pitchFamily="34" charset="0"/>
            <a:cs typeface="Arial" panose="020B0604020202020204" pitchFamily="34" charset="0"/>
          </a:endParaRPr>
        </a:p>
      </dgm:t>
    </dgm:pt>
    <dgm:pt modelId="{D8B0F02B-B836-463A-8F5E-36E36A2C2FF8}">
      <dgm:prSet phldrT="[Texto]" custT="1"/>
      <dgm:spPr/>
      <dgm:t>
        <a:bodyPr/>
        <a:lstStyle/>
        <a:p>
          <a:r>
            <a:rPr lang="es-ES" sz="1400" dirty="0">
              <a:latin typeface="Arial" panose="020B0604020202020204" pitchFamily="34" charset="0"/>
              <a:cs typeface="Arial" panose="020B0604020202020204" pitchFamily="34" charset="0"/>
            </a:rPr>
            <a:t>c) El almacenamiento, archivo y conservación del RVIE y RCE estará a cargo de la SUNAT. </a:t>
          </a:r>
          <a:endParaRPr lang="es-PE" sz="1400" dirty="0">
            <a:latin typeface="Arial" panose="020B0604020202020204" pitchFamily="34" charset="0"/>
            <a:cs typeface="Arial" panose="020B0604020202020204" pitchFamily="34" charset="0"/>
          </a:endParaRPr>
        </a:p>
      </dgm:t>
    </dgm:pt>
    <dgm:pt modelId="{D354A1CA-9B4D-4CBF-8DE0-3E112D7B1AB2}" type="parTrans" cxnId="{04ACFF68-01BF-44F5-BFCB-A3E5148E29A5}">
      <dgm:prSet/>
      <dgm:spPr/>
      <dgm:t>
        <a:bodyPr/>
        <a:lstStyle/>
        <a:p>
          <a:endParaRPr lang="es-PE" sz="1400">
            <a:solidFill>
              <a:srgbClr val="002060"/>
            </a:solidFill>
            <a:latin typeface="Arial" panose="020B0604020202020204" pitchFamily="34" charset="0"/>
            <a:cs typeface="Arial" panose="020B0604020202020204" pitchFamily="34" charset="0"/>
          </a:endParaRPr>
        </a:p>
      </dgm:t>
    </dgm:pt>
    <dgm:pt modelId="{F788A9FA-02BB-4ACA-8929-2C3BF1A63CB4}" type="sibTrans" cxnId="{04ACFF68-01BF-44F5-BFCB-A3E5148E29A5}">
      <dgm:prSet/>
      <dgm:spPr/>
      <dgm:t>
        <a:bodyPr/>
        <a:lstStyle/>
        <a:p>
          <a:endParaRPr lang="es-PE" sz="1400">
            <a:solidFill>
              <a:srgbClr val="002060"/>
            </a:solidFill>
            <a:latin typeface="Arial" panose="020B0604020202020204" pitchFamily="34" charset="0"/>
            <a:cs typeface="Arial" panose="020B0604020202020204" pitchFamily="34" charset="0"/>
          </a:endParaRPr>
        </a:p>
      </dgm:t>
    </dgm:pt>
    <dgm:pt modelId="{39DFC829-5310-48C6-80C0-B1B236B12991}">
      <dgm:prSet phldrT="[Texto]" custT="1"/>
      <dgm:spPr/>
      <dgm:t>
        <a:bodyPr/>
        <a:lstStyle/>
        <a:p>
          <a:r>
            <a:rPr lang="es-ES" sz="1400" dirty="0">
              <a:latin typeface="Arial" panose="020B0604020202020204" pitchFamily="34" charset="0"/>
              <a:cs typeface="Arial" panose="020B0604020202020204" pitchFamily="34" charset="0"/>
            </a:rPr>
            <a:t>e) El derecho a consultar y/o descargar la propuesta y el preliminar de los registros electrónicos antes que se genere el RVIE o RCE. </a:t>
          </a:r>
          <a:endParaRPr lang="es-PE" sz="1400" dirty="0">
            <a:latin typeface="Arial" panose="020B0604020202020204" pitchFamily="34" charset="0"/>
            <a:cs typeface="Arial" panose="020B0604020202020204" pitchFamily="34" charset="0"/>
          </a:endParaRPr>
        </a:p>
      </dgm:t>
    </dgm:pt>
    <dgm:pt modelId="{A52B85F7-A479-4F13-83A0-57368F8D053D}" type="parTrans" cxnId="{9F4F713E-C33C-45DB-A3A9-1EF1F9BEAF04}">
      <dgm:prSet/>
      <dgm:spPr/>
      <dgm:t>
        <a:bodyPr/>
        <a:lstStyle/>
        <a:p>
          <a:endParaRPr lang="es-PE" sz="1400">
            <a:solidFill>
              <a:srgbClr val="002060"/>
            </a:solidFill>
            <a:latin typeface="Arial" panose="020B0604020202020204" pitchFamily="34" charset="0"/>
            <a:cs typeface="Arial" panose="020B0604020202020204" pitchFamily="34" charset="0"/>
          </a:endParaRPr>
        </a:p>
      </dgm:t>
    </dgm:pt>
    <dgm:pt modelId="{7C48256B-DDCE-4688-8D41-C5DB7CE4FB58}" type="sibTrans" cxnId="{9F4F713E-C33C-45DB-A3A9-1EF1F9BEAF04}">
      <dgm:prSet/>
      <dgm:spPr/>
      <dgm:t>
        <a:bodyPr/>
        <a:lstStyle/>
        <a:p>
          <a:endParaRPr lang="es-PE" sz="1400">
            <a:solidFill>
              <a:srgbClr val="002060"/>
            </a:solidFill>
            <a:latin typeface="Arial" panose="020B0604020202020204" pitchFamily="34" charset="0"/>
            <a:cs typeface="Arial" panose="020B0604020202020204" pitchFamily="34" charset="0"/>
          </a:endParaRPr>
        </a:p>
      </dgm:t>
    </dgm:pt>
    <dgm:pt modelId="{98211357-D3FB-4B3F-A362-AFE11E574E6D}" type="pres">
      <dgm:prSet presAssocID="{E6721DCD-51C3-4473-A05E-263C637CF632}" presName="linear" presStyleCnt="0">
        <dgm:presLayoutVars>
          <dgm:dir/>
          <dgm:animLvl val="lvl"/>
          <dgm:resizeHandles val="exact"/>
        </dgm:presLayoutVars>
      </dgm:prSet>
      <dgm:spPr/>
    </dgm:pt>
    <dgm:pt modelId="{57EED0E1-1A22-4FD5-A187-E7D30D28C835}" type="pres">
      <dgm:prSet presAssocID="{4BFC8036-F892-481F-A514-385F2A64374C}" presName="parentLin" presStyleCnt="0"/>
      <dgm:spPr/>
    </dgm:pt>
    <dgm:pt modelId="{C16BA44B-7F39-4DBC-96F2-1944FA1D83E9}" type="pres">
      <dgm:prSet presAssocID="{4BFC8036-F892-481F-A514-385F2A64374C}" presName="parentLeftMargin" presStyleLbl="node1" presStyleIdx="0" presStyleCnt="4"/>
      <dgm:spPr/>
    </dgm:pt>
    <dgm:pt modelId="{4A7387C1-2C90-46D0-A32B-B75FA609EAE5}" type="pres">
      <dgm:prSet presAssocID="{4BFC8036-F892-481F-A514-385F2A64374C}" presName="parentText" presStyleLbl="node1" presStyleIdx="0" presStyleCnt="4" custScaleX="110520" custScaleY="186115" custLinFactNeighborX="-3522" custLinFactNeighborY="48762">
        <dgm:presLayoutVars>
          <dgm:chMax val="0"/>
          <dgm:bulletEnabled val="1"/>
        </dgm:presLayoutVars>
      </dgm:prSet>
      <dgm:spPr/>
    </dgm:pt>
    <dgm:pt modelId="{8E0F6FC3-2659-4E8D-8C3C-FDAEBA94D50A}" type="pres">
      <dgm:prSet presAssocID="{4BFC8036-F892-481F-A514-385F2A64374C}" presName="negativeSpace" presStyleCnt="0"/>
      <dgm:spPr/>
    </dgm:pt>
    <dgm:pt modelId="{FA1CE007-6F16-42AC-B995-35EBBCFC3259}" type="pres">
      <dgm:prSet presAssocID="{4BFC8036-F892-481F-A514-385F2A64374C}" presName="childText" presStyleLbl="conFgAcc1" presStyleIdx="0" presStyleCnt="4">
        <dgm:presLayoutVars>
          <dgm:bulletEnabled val="1"/>
        </dgm:presLayoutVars>
      </dgm:prSet>
      <dgm:spPr/>
    </dgm:pt>
    <dgm:pt modelId="{75FDA6BA-CE1B-4204-BB1E-11939DE90A29}" type="pres">
      <dgm:prSet presAssocID="{09174D12-B620-495A-BA26-3765EBAA57CA}" presName="spaceBetweenRectangles" presStyleCnt="0"/>
      <dgm:spPr/>
    </dgm:pt>
    <dgm:pt modelId="{B2108A47-297D-4F31-BDBC-4C4A839B0BBA}" type="pres">
      <dgm:prSet presAssocID="{B9C5CE47-5A74-4DCB-9E49-78D35F527106}" presName="parentLin" presStyleCnt="0"/>
      <dgm:spPr/>
    </dgm:pt>
    <dgm:pt modelId="{EDEE7FEE-E08F-401C-9447-209CEA9BF004}" type="pres">
      <dgm:prSet presAssocID="{B9C5CE47-5A74-4DCB-9E49-78D35F527106}" presName="parentLeftMargin" presStyleLbl="node1" presStyleIdx="0" presStyleCnt="4"/>
      <dgm:spPr/>
    </dgm:pt>
    <dgm:pt modelId="{3BA3FC91-18A4-494E-8689-C706DD964CB3}" type="pres">
      <dgm:prSet presAssocID="{B9C5CE47-5A74-4DCB-9E49-78D35F527106}" presName="parentText" presStyleLbl="node1" presStyleIdx="1" presStyleCnt="4" custScaleX="111466" custLinFactNeighborX="-5950" custLinFactNeighborY="25417">
        <dgm:presLayoutVars>
          <dgm:chMax val="0"/>
          <dgm:bulletEnabled val="1"/>
        </dgm:presLayoutVars>
      </dgm:prSet>
      <dgm:spPr/>
    </dgm:pt>
    <dgm:pt modelId="{38B34486-8854-4A8B-9F0C-FC8700330780}" type="pres">
      <dgm:prSet presAssocID="{B9C5CE47-5A74-4DCB-9E49-78D35F527106}" presName="negativeSpace" presStyleCnt="0"/>
      <dgm:spPr/>
    </dgm:pt>
    <dgm:pt modelId="{811668D5-8C7E-4426-9DD6-9E69D40BA4A2}" type="pres">
      <dgm:prSet presAssocID="{B9C5CE47-5A74-4DCB-9E49-78D35F527106}" presName="childText" presStyleLbl="conFgAcc1" presStyleIdx="1" presStyleCnt="4">
        <dgm:presLayoutVars>
          <dgm:bulletEnabled val="1"/>
        </dgm:presLayoutVars>
      </dgm:prSet>
      <dgm:spPr/>
    </dgm:pt>
    <dgm:pt modelId="{762DBDCF-0D20-49F7-BD1B-7A245F88C206}" type="pres">
      <dgm:prSet presAssocID="{598D7E0B-E017-44FB-9137-83944D308817}" presName="spaceBetweenRectangles" presStyleCnt="0"/>
      <dgm:spPr/>
    </dgm:pt>
    <dgm:pt modelId="{1C15D2D9-4584-442E-9EC7-81E65AAB1EC5}" type="pres">
      <dgm:prSet presAssocID="{D8B0F02B-B836-463A-8F5E-36E36A2C2FF8}" presName="parentLin" presStyleCnt="0"/>
      <dgm:spPr/>
    </dgm:pt>
    <dgm:pt modelId="{A96F30BD-7D0A-4B75-87DB-C42F195ABD30}" type="pres">
      <dgm:prSet presAssocID="{D8B0F02B-B836-463A-8F5E-36E36A2C2FF8}" presName="parentLeftMargin" presStyleLbl="node1" presStyleIdx="1" presStyleCnt="4"/>
      <dgm:spPr/>
    </dgm:pt>
    <dgm:pt modelId="{0A010501-753E-4096-B498-278F36D51A4C}" type="pres">
      <dgm:prSet presAssocID="{D8B0F02B-B836-463A-8F5E-36E36A2C2FF8}" presName="parentText" presStyleLbl="node1" presStyleIdx="2" presStyleCnt="4" custScaleX="110151">
        <dgm:presLayoutVars>
          <dgm:chMax val="0"/>
          <dgm:bulletEnabled val="1"/>
        </dgm:presLayoutVars>
      </dgm:prSet>
      <dgm:spPr/>
    </dgm:pt>
    <dgm:pt modelId="{A6D2299F-9AE6-456A-B7F8-1F3953FCB8A7}" type="pres">
      <dgm:prSet presAssocID="{D8B0F02B-B836-463A-8F5E-36E36A2C2FF8}" presName="negativeSpace" presStyleCnt="0"/>
      <dgm:spPr/>
    </dgm:pt>
    <dgm:pt modelId="{024BAEB8-FDB8-49E7-94BE-21166B670A65}" type="pres">
      <dgm:prSet presAssocID="{D8B0F02B-B836-463A-8F5E-36E36A2C2FF8}" presName="childText" presStyleLbl="conFgAcc1" presStyleIdx="2" presStyleCnt="4">
        <dgm:presLayoutVars>
          <dgm:bulletEnabled val="1"/>
        </dgm:presLayoutVars>
      </dgm:prSet>
      <dgm:spPr/>
    </dgm:pt>
    <dgm:pt modelId="{38C7FA29-C2DF-4AD2-8B97-5A93F8188A24}" type="pres">
      <dgm:prSet presAssocID="{F788A9FA-02BB-4ACA-8929-2C3BF1A63CB4}" presName="spaceBetweenRectangles" presStyleCnt="0"/>
      <dgm:spPr/>
    </dgm:pt>
    <dgm:pt modelId="{FAD32B31-8D1B-441E-9A7B-6883C33AB06B}" type="pres">
      <dgm:prSet presAssocID="{39DFC829-5310-48C6-80C0-B1B236B12991}" presName="parentLin" presStyleCnt="0"/>
      <dgm:spPr/>
    </dgm:pt>
    <dgm:pt modelId="{D3455386-6500-4E9B-A149-A36BC26B6C4D}" type="pres">
      <dgm:prSet presAssocID="{39DFC829-5310-48C6-80C0-B1B236B12991}" presName="parentLeftMargin" presStyleLbl="node1" presStyleIdx="2" presStyleCnt="4"/>
      <dgm:spPr/>
    </dgm:pt>
    <dgm:pt modelId="{852D1051-52E4-4927-88F3-272BB9D50150}" type="pres">
      <dgm:prSet presAssocID="{39DFC829-5310-48C6-80C0-B1B236B12991}" presName="parentText" presStyleLbl="node1" presStyleIdx="3" presStyleCnt="4" custScaleX="112208">
        <dgm:presLayoutVars>
          <dgm:chMax val="0"/>
          <dgm:bulletEnabled val="1"/>
        </dgm:presLayoutVars>
      </dgm:prSet>
      <dgm:spPr/>
    </dgm:pt>
    <dgm:pt modelId="{ABDDDFC2-EA27-4A62-B83D-44E61773701F}" type="pres">
      <dgm:prSet presAssocID="{39DFC829-5310-48C6-80C0-B1B236B12991}" presName="negativeSpace" presStyleCnt="0"/>
      <dgm:spPr/>
    </dgm:pt>
    <dgm:pt modelId="{6A2A440C-8945-49E7-9172-9EAC57929E7B}" type="pres">
      <dgm:prSet presAssocID="{39DFC829-5310-48C6-80C0-B1B236B12991}" presName="childText" presStyleLbl="conFgAcc1" presStyleIdx="3" presStyleCnt="4">
        <dgm:presLayoutVars>
          <dgm:bulletEnabled val="1"/>
        </dgm:presLayoutVars>
      </dgm:prSet>
      <dgm:spPr/>
    </dgm:pt>
  </dgm:ptLst>
  <dgm:cxnLst>
    <dgm:cxn modelId="{BAABC239-59D8-46B7-ADC0-F503E947DCFF}" type="presOf" srcId="{4BFC8036-F892-481F-A514-385F2A64374C}" destId="{4A7387C1-2C90-46D0-A32B-B75FA609EAE5}" srcOrd="1" destOrd="0" presId="urn:microsoft.com/office/officeart/2005/8/layout/list1"/>
    <dgm:cxn modelId="{9F4F713E-C33C-45DB-A3A9-1EF1F9BEAF04}" srcId="{E6721DCD-51C3-4473-A05E-263C637CF632}" destId="{39DFC829-5310-48C6-80C0-B1B236B12991}" srcOrd="3" destOrd="0" parTransId="{A52B85F7-A479-4F13-83A0-57368F8D053D}" sibTransId="{7C48256B-DDCE-4688-8D41-C5DB7CE4FB58}"/>
    <dgm:cxn modelId="{B438F748-03A3-4693-8A77-7005B4BB10CA}" type="presOf" srcId="{E6721DCD-51C3-4473-A05E-263C637CF632}" destId="{98211357-D3FB-4B3F-A362-AFE11E574E6D}" srcOrd="0" destOrd="0" presId="urn:microsoft.com/office/officeart/2005/8/layout/list1"/>
    <dgm:cxn modelId="{04ACFF68-01BF-44F5-BFCB-A3E5148E29A5}" srcId="{E6721DCD-51C3-4473-A05E-263C637CF632}" destId="{D8B0F02B-B836-463A-8F5E-36E36A2C2FF8}" srcOrd="2" destOrd="0" parTransId="{D354A1CA-9B4D-4CBF-8DE0-3E112D7B1AB2}" sibTransId="{F788A9FA-02BB-4ACA-8929-2C3BF1A63CB4}"/>
    <dgm:cxn modelId="{5FFC5569-9357-4DC2-BA33-141035F10F51}" type="presOf" srcId="{D8B0F02B-B836-463A-8F5E-36E36A2C2FF8}" destId="{A96F30BD-7D0A-4B75-87DB-C42F195ABD30}" srcOrd="0" destOrd="0" presId="urn:microsoft.com/office/officeart/2005/8/layout/list1"/>
    <dgm:cxn modelId="{65C02259-EF3D-46F8-8A7E-F4D474B3CEE5}" type="presOf" srcId="{39DFC829-5310-48C6-80C0-B1B236B12991}" destId="{D3455386-6500-4E9B-A149-A36BC26B6C4D}" srcOrd="0" destOrd="0" presId="urn:microsoft.com/office/officeart/2005/8/layout/list1"/>
    <dgm:cxn modelId="{A7FCD481-1BD3-48DD-A97D-D7CBF310CD52}" type="presOf" srcId="{B9C5CE47-5A74-4DCB-9E49-78D35F527106}" destId="{EDEE7FEE-E08F-401C-9447-209CEA9BF004}" srcOrd="0" destOrd="0" presId="urn:microsoft.com/office/officeart/2005/8/layout/list1"/>
    <dgm:cxn modelId="{88A3E58F-017D-484C-9852-F34D283D88BA}" srcId="{E6721DCD-51C3-4473-A05E-263C637CF632}" destId="{4BFC8036-F892-481F-A514-385F2A64374C}" srcOrd="0" destOrd="0" parTransId="{EA65CFEA-8A5A-4D06-BE5B-786C201317FB}" sibTransId="{09174D12-B620-495A-BA26-3765EBAA57CA}"/>
    <dgm:cxn modelId="{5C7CFEC3-9646-4E90-9EED-1332D465FF03}" type="presOf" srcId="{D8B0F02B-B836-463A-8F5E-36E36A2C2FF8}" destId="{0A010501-753E-4096-B498-278F36D51A4C}" srcOrd="1" destOrd="0" presId="urn:microsoft.com/office/officeart/2005/8/layout/list1"/>
    <dgm:cxn modelId="{7ECC1BC4-BCFA-4655-9B97-B780E2323A83}" type="presOf" srcId="{39DFC829-5310-48C6-80C0-B1B236B12991}" destId="{852D1051-52E4-4927-88F3-272BB9D50150}" srcOrd="1" destOrd="0" presId="urn:microsoft.com/office/officeart/2005/8/layout/list1"/>
    <dgm:cxn modelId="{0AF47BCF-7E8C-45B9-8EB0-3559FB0E67B1}" type="presOf" srcId="{4BFC8036-F892-481F-A514-385F2A64374C}" destId="{C16BA44B-7F39-4DBC-96F2-1944FA1D83E9}" srcOrd="0" destOrd="0" presId="urn:microsoft.com/office/officeart/2005/8/layout/list1"/>
    <dgm:cxn modelId="{39A2B8EF-1D7C-4100-8FA8-0EEC215461EF}" srcId="{E6721DCD-51C3-4473-A05E-263C637CF632}" destId="{B9C5CE47-5A74-4DCB-9E49-78D35F527106}" srcOrd="1" destOrd="0" parTransId="{946FC298-B32E-4371-B066-77310591CBCF}" sibTransId="{598D7E0B-E017-44FB-9137-83944D308817}"/>
    <dgm:cxn modelId="{E664D4FB-08BE-425B-96C3-E915DBBD797B}" type="presOf" srcId="{B9C5CE47-5A74-4DCB-9E49-78D35F527106}" destId="{3BA3FC91-18A4-494E-8689-C706DD964CB3}" srcOrd="1" destOrd="0" presId="urn:microsoft.com/office/officeart/2005/8/layout/list1"/>
    <dgm:cxn modelId="{887745AE-DDFC-4310-9F06-7402BBFF238D}" type="presParOf" srcId="{98211357-D3FB-4B3F-A362-AFE11E574E6D}" destId="{57EED0E1-1A22-4FD5-A187-E7D30D28C835}" srcOrd="0" destOrd="0" presId="urn:microsoft.com/office/officeart/2005/8/layout/list1"/>
    <dgm:cxn modelId="{AAF2D2BF-6352-4C5D-8654-368C951B88F2}" type="presParOf" srcId="{57EED0E1-1A22-4FD5-A187-E7D30D28C835}" destId="{C16BA44B-7F39-4DBC-96F2-1944FA1D83E9}" srcOrd="0" destOrd="0" presId="urn:microsoft.com/office/officeart/2005/8/layout/list1"/>
    <dgm:cxn modelId="{F0B21CDB-8533-49AB-A5B8-A2BD58F5E61C}" type="presParOf" srcId="{57EED0E1-1A22-4FD5-A187-E7D30D28C835}" destId="{4A7387C1-2C90-46D0-A32B-B75FA609EAE5}" srcOrd="1" destOrd="0" presId="urn:microsoft.com/office/officeart/2005/8/layout/list1"/>
    <dgm:cxn modelId="{781FAAF3-A1C5-402B-9E12-1E9FD9F55DC8}" type="presParOf" srcId="{98211357-D3FB-4B3F-A362-AFE11E574E6D}" destId="{8E0F6FC3-2659-4E8D-8C3C-FDAEBA94D50A}" srcOrd="1" destOrd="0" presId="urn:microsoft.com/office/officeart/2005/8/layout/list1"/>
    <dgm:cxn modelId="{6CD25985-14A9-41F9-A408-D266AEFC88BC}" type="presParOf" srcId="{98211357-D3FB-4B3F-A362-AFE11E574E6D}" destId="{FA1CE007-6F16-42AC-B995-35EBBCFC3259}" srcOrd="2" destOrd="0" presId="urn:microsoft.com/office/officeart/2005/8/layout/list1"/>
    <dgm:cxn modelId="{840DEEC5-F4B4-4D79-BB53-35F6098F8D80}" type="presParOf" srcId="{98211357-D3FB-4B3F-A362-AFE11E574E6D}" destId="{75FDA6BA-CE1B-4204-BB1E-11939DE90A29}" srcOrd="3" destOrd="0" presId="urn:microsoft.com/office/officeart/2005/8/layout/list1"/>
    <dgm:cxn modelId="{841D7751-436B-46A2-8694-FF2ED6E9388F}" type="presParOf" srcId="{98211357-D3FB-4B3F-A362-AFE11E574E6D}" destId="{B2108A47-297D-4F31-BDBC-4C4A839B0BBA}" srcOrd="4" destOrd="0" presId="urn:microsoft.com/office/officeart/2005/8/layout/list1"/>
    <dgm:cxn modelId="{CA85D6CF-A61E-49C0-8C2C-7F7980B6B526}" type="presParOf" srcId="{B2108A47-297D-4F31-BDBC-4C4A839B0BBA}" destId="{EDEE7FEE-E08F-401C-9447-209CEA9BF004}" srcOrd="0" destOrd="0" presId="urn:microsoft.com/office/officeart/2005/8/layout/list1"/>
    <dgm:cxn modelId="{B5247E08-0E14-4227-AC0E-CFD62D507840}" type="presParOf" srcId="{B2108A47-297D-4F31-BDBC-4C4A839B0BBA}" destId="{3BA3FC91-18A4-494E-8689-C706DD964CB3}" srcOrd="1" destOrd="0" presId="urn:microsoft.com/office/officeart/2005/8/layout/list1"/>
    <dgm:cxn modelId="{89227646-3B85-4DB2-8050-C3B7135D19BA}" type="presParOf" srcId="{98211357-D3FB-4B3F-A362-AFE11E574E6D}" destId="{38B34486-8854-4A8B-9F0C-FC8700330780}" srcOrd="5" destOrd="0" presId="urn:microsoft.com/office/officeart/2005/8/layout/list1"/>
    <dgm:cxn modelId="{1484ABE7-94C2-43F9-9038-11BFBAFCECF3}" type="presParOf" srcId="{98211357-D3FB-4B3F-A362-AFE11E574E6D}" destId="{811668D5-8C7E-4426-9DD6-9E69D40BA4A2}" srcOrd="6" destOrd="0" presId="urn:microsoft.com/office/officeart/2005/8/layout/list1"/>
    <dgm:cxn modelId="{796E9C7D-4710-4EB4-B8C9-927154834601}" type="presParOf" srcId="{98211357-D3FB-4B3F-A362-AFE11E574E6D}" destId="{762DBDCF-0D20-49F7-BD1B-7A245F88C206}" srcOrd="7" destOrd="0" presId="urn:microsoft.com/office/officeart/2005/8/layout/list1"/>
    <dgm:cxn modelId="{365E78B5-493A-492E-92C9-6E7F15327B2E}" type="presParOf" srcId="{98211357-D3FB-4B3F-A362-AFE11E574E6D}" destId="{1C15D2D9-4584-442E-9EC7-81E65AAB1EC5}" srcOrd="8" destOrd="0" presId="urn:microsoft.com/office/officeart/2005/8/layout/list1"/>
    <dgm:cxn modelId="{B026C9D0-24C2-4A1B-9F3F-72FF0CA14043}" type="presParOf" srcId="{1C15D2D9-4584-442E-9EC7-81E65AAB1EC5}" destId="{A96F30BD-7D0A-4B75-87DB-C42F195ABD30}" srcOrd="0" destOrd="0" presId="urn:microsoft.com/office/officeart/2005/8/layout/list1"/>
    <dgm:cxn modelId="{619B3246-7D92-4088-9CD2-78F485A718B0}" type="presParOf" srcId="{1C15D2D9-4584-442E-9EC7-81E65AAB1EC5}" destId="{0A010501-753E-4096-B498-278F36D51A4C}" srcOrd="1" destOrd="0" presId="urn:microsoft.com/office/officeart/2005/8/layout/list1"/>
    <dgm:cxn modelId="{967AF1CC-D02E-4716-97B4-031E8B67CADE}" type="presParOf" srcId="{98211357-D3FB-4B3F-A362-AFE11E574E6D}" destId="{A6D2299F-9AE6-456A-B7F8-1F3953FCB8A7}" srcOrd="9" destOrd="0" presId="urn:microsoft.com/office/officeart/2005/8/layout/list1"/>
    <dgm:cxn modelId="{EA9F3932-034C-426A-BE92-C2E9F92D2DC4}" type="presParOf" srcId="{98211357-D3FB-4B3F-A362-AFE11E574E6D}" destId="{024BAEB8-FDB8-49E7-94BE-21166B670A65}" srcOrd="10" destOrd="0" presId="urn:microsoft.com/office/officeart/2005/8/layout/list1"/>
    <dgm:cxn modelId="{75F8183A-6CDF-4F98-8317-C4E3A0AA7394}" type="presParOf" srcId="{98211357-D3FB-4B3F-A362-AFE11E574E6D}" destId="{38C7FA29-C2DF-4AD2-8B97-5A93F8188A24}" srcOrd="11" destOrd="0" presId="urn:microsoft.com/office/officeart/2005/8/layout/list1"/>
    <dgm:cxn modelId="{8D4E9AF4-2465-40F0-8520-B983094441F5}" type="presParOf" srcId="{98211357-D3FB-4B3F-A362-AFE11E574E6D}" destId="{FAD32B31-8D1B-441E-9A7B-6883C33AB06B}" srcOrd="12" destOrd="0" presId="urn:microsoft.com/office/officeart/2005/8/layout/list1"/>
    <dgm:cxn modelId="{00342712-F9E2-4383-B080-5F2F7F46FDA5}" type="presParOf" srcId="{FAD32B31-8D1B-441E-9A7B-6883C33AB06B}" destId="{D3455386-6500-4E9B-A149-A36BC26B6C4D}" srcOrd="0" destOrd="0" presId="urn:microsoft.com/office/officeart/2005/8/layout/list1"/>
    <dgm:cxn modelId="{6AE1F237-06D0-42C4-B729-149C9EF83FA9}" type="presParOf" srcId="{FAD32B31-8D1B-441E-9A7B-6883C33AB06B}" destId="{852D1051-52E4-4927-88F3-272BB9D50150}" srcOrd="1" destOrd="0" presId="urn:microsoft.com/office/officeart/2005/8/layout/list1"/>
    <dgm:cxn modelId="{655647DB-B8D6-46C1-84A1-0FA2A6DFD0F7}" type="presParOf" srcId="{98211357-D3FB-4B3F-A362-AFE11E574E6D}" destId="{ABDDDFC2-EA27-4A62-B83D-44E61773701F}" srcOrd="13" destOrd="0" presId="urn:microsoft.com/office/officeart/2005/8/layout/list1"/>
    <dgm:cxn modelId="{D0D4258B-D3C1-4111-A11C-70BEB47BC3AD}" type="presParOf" srcId="{98211357-D3FB-4B3F-A362-AFE11E574E6D}" destId="{6A2A440C-8945-49E7-9172-9EAC57929E7B}"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42FDBBF-4A20-4BAF-A2AA-FD01A465BFBD}" type="doc">
      <dgm:prSet loTypeId="urn:microsoft.com/office/officeart/2008/layout/PictureStrips" loCatId="list" qsTypeId="urn:microsoft.com/office/officeart/2005/8/quickstyle/simple1" qsCatId="simple" csTypeId="urn:microsoft.com/office/officeart/2005/8/colors/colorful1" csCatId="colorful" phldr="1"/>
      <dgm:spPr/>
      <dgm:t>
        <a:bodyPr/>
        <a:lstStyle/>
        <a:p>
          <a:endParaRPr lang="es-PE"/>
        </a:p>
      </dgm:t>
    </dgm:pt>
    <dgm:pt modelId="{85D423DC-E0B5-4041-83FD-6AFC2A56949A}">
      <dgm:prSet phldrT="[Texto]" custT="1"/>
      <dgm:spPr/>
      <dgm:t>
        <a:bodyPr/>
        <a:lstStyle/>
        <a:p>
          <a:r>
            <a:rPr lang="es-ES" sz="1200" dirty="0">
              <a:latin typeface="Arial" panose="020B0604020202020204" pitchFamily="34" charset="0"/>
              <a:cs typeface="Arial" panose="020B0604020202020204" pitchFamily="34" charset="0"/>
            </a:rPr>
            <a:t>La anotación de ajuste posteriores relativos a periodos en los que el sujeto llevaba el registro de ventas e ingresos y el registro de compras de manera manual o en hojas sueltas o continuas, en el SLE –Ple o en el SLE – Portal, forman parte de la información del RVIE.</a:t>
          </a:r>
          <a:endParaRPr lang="es-PE" sz="1200" dirty="0">
            <a:latin typeface="Arial" panose="020B0604020202020204" pitchFamily="34" charset="0"/>
            <a:cs typeface="Arial" panose="020B0604020202020204" pitchFamily="34" charset="0"/>
          </a:endParaRPr>
        </a:p>
      </dgm:t>
    </dgm:pt>
    <dgm:pt modelId="{050E56AE-6157-4645-9ACF-6101BDCFB56B}" type="parTrans" cxnId="{3CED4C74-9E82-41D2-AD88-EFEFF4AC3182}">
      <dgm:prSet/>
      <dgm:spPr/>
      <dgm:t>
        <a:bodyPr/>
        <a:lstStyle/>
        <a:p>
          <a:endParaRPr lang="es-PE" sz="1200">
            <a:latin typeface="Arial" panose="020B0604020202020204" pitchFamily="34" charset="0"/>
            <a:cs typeface="Arial" panose="020B0604020202020204" pitchFamily="34" charset="0"/>
          </a:endParaRPr>
        </a:p>
      </dgm:t>
    </dgm:pt>
    <dgm:pt modelId="{4FA98AE3-B849-4AC1-BDCD-E37AE17CF47D}" type="sibTrans" cxnId="{3CED4C74-9E82-41D2-AD88-EFEFF4AC3182}">
      <dgm:prSet/>
      <dgm:spPr/>
      <dgm:t>
        <a:bodyPr/>
        <a:lstStyle/>
        <a:p>
          <a:endParaRPr lang="es-PE" sz="1200">
            <a:latin typeface="Arial" panose="020B0604020202020204" pitchFamily="34" charset="0"/>
            <a:cs typeface="Arial" panose="020B0604020202020204" pitchFamily="34" charset="0"/>
          </a:endParaRPr>
        </a:p>
      </dgm:t>
    </dgm:pt>
    <dgm:pt modelId="{D632CEED-93A2-457B-AD9F-A821A5197F89}">
      <dgm:prSet phldrT="[Texto]" custT="1"/>
      <dgm:spPr/>
      <dgm:t>
        <a:bodyPr/>
        <a:lstStyle/>
        <a:p>
          <a:r>
            <a:rPr lang="es-ES" sz="1200" dirty="0">
              <a:latin typeface="Arial" panose="020B0604020202020204" pitchFamily="34" charset="0"/>
              <a:cs typeface="Arial" panose="020B0604020202020204" pitchFamily="34" charset="0"/>
            </a:rPr>
            <a:t>En moneda nacional y en castellano, salvo las excepciones previstas por el código tributario.</a:t>
          </a:r>
          <a:endParaRPr lang="es-PE" sz="1200" dirty="0">
            <a:latin typeface="Arial" panose="020B0604020202020204" pitchFamily="34" charset="0"/>
            <a:cs typeface="Arial" panose="020B0604020202020204" pitchFamily="34" charset="0"/>
          </a:endParaRPr>
        </a:p>
      </dgm:t>
    </dgm:pt>
    <dgm:pt modelId="{A73AE074-ECB5-4426-BD61-82F6B4E7ADF8}" type="parTrans" cxnId="{71326ED9-E8F6-44A2-A1EF-2CD7286C98E4}">
      <dgm:prSet/>
      <dgm:spPr/>
      <dgm:t>
        <a:bodyPr/>
        <a:lstStyle/>
        <a:p>
          <a:endParaRPr lang="es-PE" sz="1200">
            <a:latin typeface="Arial" panose="020B0604020202020204" pitchFamily="34" charset="0"/>
            <a:cs typeface="Arial" panose="020B0604020202020204" pitchFamily="34" charset="0"/>
          </a:endParaRPr>
        </a:p>
      </dgm:t>
    </dgm:pt>
    <dgm:pt modelId="{E0A80910-2E5B-43E0-BB2C-378007DE670F}" type="sibTrans" cxnId="{71326ED9-E8F6-44A2-A1EF-2CD7286C98E4}">
      <dgm:prSet/>
      <dgm:spPr/>
      <dgm:t>
        <a:bodyPr/>
        <a:lstStyle/>
        <a:p>
          <a:endParaRPr lang="es-PE" sz="1200">
            <a:latin typeface="Arial" panose="020B0604020202020204" pitchFamily="34" charset="0"/>
            <a:cs typeface="Arial" panose="020B0604020202020204" pitchFamily="34" charset="0"/>
          </a:endParaRPr>
        </a:p>
      </dgm:t>
    </dgm:pt>
    <dgm:pt modelId="{10D0ACC9-F289-40DE-86C4-66A74BEB3124}">
      <dgm:prSet phldrT="[Texto]" custT="1"/>
      <dgm:spPr/>
      <dgm:t>
        <a:bodyPr/>
        <a:lstStyle/>
        <a:p>
          <a:r>
            <a:rPr lang="es-ES" sz="1200" dirty="0">
              <a:latin typeface="Arial" panose="020B0604020202020204" pitchFamily="34" charset="0"/>
              <a:cs typeface="Arial" panose="020B0604020202020204" pitchFamily="34" charset="0"/>
            </a:rPr>
            <a:t>Plazos máximos de atraso será según cronograma que apruebe la SUNAT</a:t>
          </a:r>
          <a:endParaRPr lang="es-PE" sz="1200" dirty="0">
            <a:latin typeface="Arial" panose="020B0604020202020204" pitchFamily="34" charset="0"/>
            <a:cs typeface="Arial" panose="020B0604020202020204" pitchFamily="34" charset="0"/>
          </a:endParaRPr>
        </a:p>
      </dgm:t>
    </dgm:pt>
    <dgm:pt modelId="{5F56ACD8-2656-480E-A279-FE2DD1A34725}" type="sibTrans" cxnId="{0DC33471-0193-42DE-B47F-3192637151BD}">
      <dgm:prSet/>
      <dgm:spPr/>
      <dgm:t>
        <a:bodyPr/>
        <a:lstStyle/>
        <a:p>
          <a:endParaRPr lang="es-PE" sz="1200">
            <a:latin typeface="Arial" panose="020B0604020202020204" pitchFamily="34" charset="0"/>
            <a:cs typeface="Arial" panose="020B0604020202020204" pitchFamily="34" charset="0"/>
          </a:endParaRPr>
        </a:p>
      </dgm:t>
    </dgm:pt>
    <dgm:pt modelId="{89F4427C-1994-4BA3-8FEC-4C2131154F47}" type="parTrans" cxnId="{0DC33471-0193-42DE-B47F-3192637151BD}">
      <dgm:prSet/>
      <dgm:spPr/>
      <dgm:t>
        <a:bodyPr/>
        <a:lstStyle/>
        <a:p>
          <a:endParaRPr lang="es-PE" sz="1200">
            <a:latin typeface="Arial" panose="020B0604020202020204" pitchFamily="34" charset="0"/>
            <a:cs typeface="Arial" panose="020B0604020202020204" pitchFamily="34" charset="0"/>
          </a:endParaRPr>
        </a:p>
      </dgm:t>
    </dgm:pt>
    <dgm:pt modelId="{721D8D61-0365-4514-8CB2-6A011DE1DF18}">
      <dgm:prSet custT="1"/>
      <dgm:spPr/>
      <dgm:t>
        <a:bodyPr/>
        <a:lstStyle/>
        <a:p>
          <a:r>
            <a:rPr lang="es-ES" sz="1200" dirty="0">
              <a:latin typeface="Arial" panose="020B0604020202020204" pitchFamily="34" charset="0"/>
              <a:cs typeface="Arial" panose="020B0604020202020204" pitchFamily="34" charset="0"/>
            </a:rPr>
            <a:t>La generación de los registros electrónicos puede realizarse en una única oportunidad. (Después se pueden realizar ajustes posteriores)</a:t>
          </a:r>
          <a:endParaRPr lang="es-PE" sz="1200" dirty="0">
            <a:latin typeface="Arial" panose="020B0604020202020204" pitchFamily="34" charset="0"/>
            <a:cs typeface="Arial" panose="020B0604020202020204" pitchFamily="34" charset="0"/>
          </a:endParaRPr>
        </a:p>
      </dgm:t>
    </dgm:pt>
    <dgm:pt modelId="{D1D5C42C-B453-4E1D-B8D3-5728AEC4E532}" type="parTrans" cxnId="{DFE55301-042A-456E-ACDF-9A7F2941169F}">
      <dgm:prSet/>
      <dgm:spPr/>
      <dgm:t>
        <a:bodyPr/>
        <a:lstStyle/>
        <a:p>
          <a:endParaRPr lang="es-PE" sz="1200">
            <a:latin typeface="Arial" panose="020B0604020202020204" pitchFamily="34" charset="0"/>
            <a:cs typeface="Arial" panose="020B0604020202020204" pitchFamily="34" charset="0"/>
          </a:endParaRPr>
        </a:p>
      </dgm:t>
    </dgm:pt>
    <dgm:pt modelId="{0D1CF22D-878F-44AF-A14D-80742DA775EE}" type="sibTrans" cxnId="{DFE55301-042A-456E-ACDF-9A7F2941169F}">
      <dgm:prSet/>
      <dgm:spPr/>
      <dgm:t>
        <a:bodyPr/>
        <a:lstStyle/>
        <a:p>
          <a:endParaRPr lang="es-PE" sz="1200">
            <a:latin typeface="Arial" panose="020B0604020202020204" pitchFamily="34" charset="0"/>
            <a:cs typeface="Arial" panose="020B0604020202020204" pitchFamily="34" charset="0"/>
          </a:endParaRPr>
        </a:p>
      </dgm:t>
    </dgm:pt>
    <dgm:pt modelId="{B0A3A9EC-BC57-4431-A452-4518D90407E2}" type="pres">
      <dgm:prSet presAssocID="{242FDBBF-4A20-4BAF-A2AA-FD01A465BFBD}" presName="Name0" presStyleCnt="0">
        <dgm:presLayoutVars>
          <dgm:dir/>
          <dgm:resizeHandles val="exact"/>
        </dgm:presLayoutVars>
      </dgm:prSet>
      <dgm:spPr/>
    </dgm:pt>
    <dgm:pt modelId="{BE96AF5D-4A0C-4F37-BF00-B4286DD757AA}" type="pres">
      <dgm:prSet presAssocID="{10D0ACC9-F289-40DE-86C4-66A74BEB3124}" presName="composite" presStyleCnt="0"/>
      <dgm:spPr/>
    </dgm:pt>
    <dgm:pt modelId="{41694893-522A-451F-A69A-5DB6B2B37781}" type="pres">
      <dgm:prSet presAssocID="{10D0ACC9-F289-40DE-86C4-66A74BEB3124}" presName="rect1" presStyleLbl="trAlignAcc1" presStyleIdx="0" presStyleCnt="4">
        <dgm:presLayoutVars>
          <dgm:bulletEnabled val="1"/>
        </dgm:presLayoutVars>
      </dgm:prSet>
      <dgm:spPr/>
    </dgm:pt>
    <dgm:pt modelId="{0FBF1FFA-734B-4782-B872-286E30E7EB93}" type="pres">
      <dgm:prSet presAssocID="{10D0ACC9-F289-40DE-86C4-66A74BEB3124}" presName="rect2" presStyleLbl="fgImgPlace1" presStyleIdx="0" presStyleCnt="4"/>
      <dgm:spPr/>
    </dgm:pt>
    <dgm:pt modelId="{D3469321-B63C-4EC0-BF55-0BF0F627CC5E}" type="pres">
      <dgm:prSet presAssocID="{5F56ACD8-2656-480E-A279-FE2DD1A34725}" presName="sibTrans" presStyleCnt="0"/>
      <dgm:spPr/>
    </dgm:pt>
    <dgm:pt modelId="{4A5411B4-A178-4C8D-95AD-5E31EFE99920}" type="pres">
      <dgm:prSet presAssocID="{721D8D61-0365-4514-8CB2-6A011DE1DF18}" presName="composite" presStyleCnt="0"/>
      <dgm:spPr/>
    </dgm:pt>
    <dgm:pt modelId="{4989040E-9DF8-4D8D-ABAA-D857013F9EE0}" type="pres">
      <dgm:prSet presAssocID="{721D8D61-0365-4514-8CB2-6A011DE1DF18}" presName="rect1" presStyleLbl="trAlignAcc1" presStyleIdx="1" presStyleCnt="4">
        <dgm:presLayoutVars>
          <dgm:bulletEnabled val="1"/>
        </dgm:presLayoutVars>
      </dgm:prSet>
      <dgm:spPr/>
    </dgm:pt>
    <dgm:pt modelId="{61E11554-6424-4F77-AE36-9EEBC29BABD0}" type="pres">
      <dgm:prSet presAssocID="{721D8D61-0365-4514-8CB2-6A011DE1DF18}" presName="rect2" presStyleLbl="fgImgPlace1" presStyleIdx="1" presStyleCnt="4"/>
      <dgm:spPr/>
    </dgm:pt>
    <dgm:pt modelId="{9D5382F0-9FF1-41C5-AA9C-BAD050079526}" type="pres">
      <dgm:prSet presAssocID="{0D1CF22D-878F-44AF-A14D-80742DA775EE}" presName="sibTrans" presStyleCnt="0"/>
      <dgm:spPr/>
    </dgm:pt>
    <dgm:pt modelId="{D2821906-3490-4D42-8DC2-7EA6E52776E7}" type="pres">
      <dgm:prSet presAssocID="{85D423DC-E0B5-4041-83FD-6AFC2A56949A}" presName="composite" presStyleCnt="0"/>
      <dgm:spPr/>
    </dgm:pt>
    <dgm:pt modelId="{BA4EDCAF-E8BD-46D7-AEA4-1D9DEEED70A9}" type="pres">
      <dgm:prSet presAssocID="{85D423DC-E0B5-4041-83FD-6AFC2A56949A}" presName="rect1" presStyleLbl="trAlignAcc1" presStyleIdx="2" presStyleCnt="4">
        <dgm:presLayoutVars>
          <dgm:bulletEnabled val="1"/>
        </dgm:presLayoutVars>
      </dgm:prSet>
      <dgm:spPr/>
    </dgm:pt>
    <dgm:pt modelId="{986B446F-3BD4-4FCD-9405-91E68F058B12}" type="pres">
      <dgm:prSet presAssocID="{85D423DC-E0B5-4041-83FD-6AFC2A56949A}" presName="rect2" presStyleLbl="fgImgPlace1" presStyleIdx="2" presStyleCnt="4"/>
      <dgm:spPr/>
    </dgm:pt>
    <dgm:pt modelId="{CFA74F5D-D455-4481-A65E-FD722BAC4ED6}" type="pres">
      <dgm:prSet presAssocID="{4FA98AE3-B849-4AC1-BDCD-E37AE17CF47D}" presName="sibTrans" presStyleCnt="0"/>
      <dgm:spPr/>
    </dgm:pt>
    <dgm:pt modelId="{E993A9AB-BB49-4E14-9FD9-AEC0C862FA0A}" type="pres">
      <dgm:prSet presAssocID="{D632CEED-93A2-457B-AD9F-A821A5197F89}" presName="composite" presStyleCnt="0"/>
      <dgm:spPr/>
    </dgm:pt>
    <dgm:pt modelId="{2F78925F-99CA-4C24-9128-24C87D9B4020}" type="pres">
      <dgm:prSet presAssocID="{D632CEED-93A2-457B-AD9F-A821A5197F89}" presName="rect1" presStyleLbl="trAlignAcc1" presStyleIdx="3" presStyleCnt="4">
        <dgm:presLayoutVars>
          <dgm:bulletEnabled val="1"/>
        </dgm:presLayoutVars>
      </dgm:prSet>
      <dgm:spPr/>
    </dgm:pt>
    <dgm:pt modelId="{89EC9961-C48C-4E95-886D-C1A0DC192174}" type="pres">
      <dgm:prSet presAssocID="{D632CEED-93A2-457B-AD9F-A821A5197F89}" presName="rect2" presStyleLbl="fgImgPlace1" presStyleIdx="3" presStyleCnt="4"/>
      <dgm:spPr/>
    </dgm:pt>
  </dgm:ptLst>
  <dgm:cxnLst>
    <dgm:cxn modelId="{DFE55301-042A-456E-ACDF-9A7F2941169F}" srcId="{242FDBBF-4A20-4BAF-A2AA-FD01A465BFBD}" destId="{721D8D61-0365-4514-8CB2-6A011DE1DF18}" srcOrd="1" destOrd="0" parTransId="{D1D5C42C-B453-4E1D-B8D3-5728AEC4E532}" sibTransId="{0D1CF22D-878F-44AF-A14D-80742DA775EE}"/>
    <dgm:cxn modelId="{1FA3F64F-C014-4E4D-BE17-8407014958F4}" type="presOf" srcId="{D632CEED-93A2-457B-AD9F-A821A5197F89}" destId="{2F78925F-99CA-4C24-9128-24C87D9B4020}" srcOrd="0" destOrd="0" presId="urn:microsoft.com/office/officeart/2008/layout/PictureStrips"/>
    <dgm:cxn modelId="{0DC33471-0193-42DE-B47F-3192637151BD}" srcId="{242FDBBF-4A20-4BAF-A2AA-FD01A465BFBD}" destId="{10D0ACC9-F289-40DE-86C4-66A74BEB3124}" srcOrd="0" destOrd="0" parTransId="{89F4427C-1994-4BA3-8FEC-4C2131154F47}" sibTransId="{5F56ACD8-2656-480E-A279-FE2DD1A34725}"/>
    <dgm:cxn modelId="{3CED4C74-9E82-41D2-AD88-EFEFF4AC3182}" srcId="{242FDBBF-4A20-4BAF-A2AA-FD01A465BFBD}" destId="{85D423DC-E0B5-4041-83FD-6AFC2A56949A}" srcOrd="2" destOrd="0" parTransId="{050E56AE-6157-4645-9ACF-6101BDCFB56B}" sibTransId="{4FA98AE3-B849-4AC1-BDCD-E37AE17CF47D}"/>
    <dgm:cxn modelId="{5B639DA8-19CA-454C-96B7-D09D34CDD0F6}" type="presOf" srcId="{242FDBBF-4A20-4BAF-A2AA-FD01A465BFBD}" destId="{B0A3A9EC-BC57-4431-A452-4518D90407E2}" srcOrd="0" destOrd="0" presId="urn:microsoft.com/office/officeart/2008/layout/PictureStrips"/>
    <dgm:cxn modelId="{C314EDC7-FB37-49F3-8370-B051A78C3907}" type="presOf" srcId="{10D0ACC9-F289-40DE-86C4-66A74BEB3124}" destId="{41694893-522A-451F-A69A-5DB6B2B37781}" srcOrd="0" destOrd="0" presId="urn:microsoft.com/office/officeart/2008/layout/PictureStrips"/>
    <dgm:cxn modelId="{71326ED9-E8F6-44A2-A1EF-2CD7286C98E4}" srcId="{242FDBBF-4A20-4BAF-A2AA-FD01A465BFBD}" destId="{D632CEED-93A2-457B-AD9F-A821A5197F89}" srcOrd="3" destOrd="0" parTransId="{A73AE074-ECB5-4426-BD61-82F6B4E7ADF8}" sibTransId="{E0A80910-2E5B-43E0-BB2C-378007DE670F}"/>
    <dgm:cxn modelId="{C509B1F1-D942-459D-A6C6-3C99EB893237}" type="presOf" srcId="{721D8D61-0365-4514-8CB2-6A011DE1DF18}" destId="{4989040E-9DF8-4D8D-ABAA-D857013F9EE0}" srcOrd="0" destOrd="0" presId="urn:microsoft.com/office/officeart/2008/layout/PictureStrips"/>
    <dgm:cxn modelId="{7E6E0EF9-4A9D-42AB-8338-4B2E50B9AA79}" type="presOf" srcId="{85D423DC-E0B5-4041-83FD-6AFC2A56949A}" destId="{BA4EDCAF-E8BD-46D7-AEA4-1D9DEEED70A9}" srcOrd="0" destOrd="0" presId="urn:microsoft.com/office/officeart/2008/layout/PictureStrips"/>
    <dgm:cxn modelId="{50B097F3-5F72-44C8-9D45-C9DDB3AE9FD9}" type="presParOf" srcId="{B0A3A9EC-BC57-4431-A452-4518D90407E2}" destId="{BE96AF5D-4A0C-4F37-BF00-B4286DD757AA}" srcOrd="0" destOrd="0" presId="urn:microsoft.com/office/officeart/2008/layout/PictureStrips"/>
    <dgm:cxn modelId="{FC3676B9-9461-43B5-97B3-10D60B192C1C}" type="presParOf" srcId="{BE96AF5D-4A0C-4F37-BF00-B4286DD757AA}" destId="{41694893-522A-451F-A69A-5DB6B2B37781}" srcOrd="0" destOrd="0" presId="urn:microsoft.com/office/officeart/2008/layout/PictureStrips"/>
    <dgm:cxn modelId="{A92C764D-3A33-4CE1-9CED-1CF69D748D6E}" type="presParOf" srcId="{BE96AF5D-4A0C-4F37-BF00-B4286DD757AA}" destId="{0FBF1FFA-734B-4782-B872-286E30E7EB93}" srcOrd="1" destOrd="0" presId="urn:microsoft.com/office/officeart/2008/layout/PictureStrips"/>
    <dgm:cxn modelId="{0B3E3EA0-96FA-41E6-B98B-D3EDCF8FB6F8}" type="presParOf" srcId="{B0A3A9EC-BC57-4431-A452-4518D90407E2}" destId="{D3469321-B63C-4EC0-BF55-0BF0F627CC5E}" srcOrd="1" destOrd="0" presId="urn:microsoft.com/office/officeart/2008/layout/PictureStrips"/>
    <dgm:cxn modelId="{5F1D53C6-B616-489B-B1BD-87C3C8EEA33A}" type="presParOf" srcId="{B0A3A9EC-BC57-4431-A452-4518D90407E2}" destId="{4A5411B4-A178-4C8D-95AD-5E31EFE99920}" srcOrd="2" destOrd="0" presId="urn:microsoft.com/office/officeart/2008/layout/PictureStrips"/>
    <dgm:cxn modelId="{584D8454-C14B-4757-A591-5A2B8915020D}" type="presParOf" srcId="{4A5411B4-A178-4C8D-95AD-5E31EFE99920}" destId="{4989040E-9DF8-4D8D-ABAA-D857013F9EE0}" srcOrd="0" destOrd="0" presId="urn:microsoft.com/office/officeart/2008/layout/PictureStrips"/>
    <dgm:cxn modelId="{4A02A31F-7463-4E10-A24A-8B9CBB93856F}" type="presParOf" srcId="{4A5411B4-A178-4C8D-95AD-5E31EFE99920}" destId="{61E11554-6424-4F77-AE36-9EEBC29BABD0}" srcOrd="1" destOrd="0" presId="urn:microsoft.com/office/officeart/2008/layout/PictureStrips"/>
    <dgm:cxn modelId="{83435337-02E4-4F50-A2BA-CA798A6E2E6E}" type="presParOf" srcId="{B0A3A9EC-BC57-4431-A452-4518D90407E2}" destId="{9D5382F0-9FF1-41C5-AA9C-BAD050079526}" srcOrd="3" destOrd="0" presId="urn:microsoft.com/office/officeart/2008/layout/PictureStrips"/>
    <dgm:cxn modelId="{635B0603-9095-49D1-B886-FF4F3AF73A4E}" type="presParOf" srcId="{B0A3A9EC-BC57-4431-A452-4518D90407E2}" destId="{D2821906-3490-4D42-8DC2-7EA6E52776E7}" srcOrd="4" destOrd="0" presId="urn:microsoft.com/office/officeart/2008/layout/PictureStrips"/>
    <dgm:cxn modelId="{BB210609-6F98-4C83-A876-1C475B35C93A}" type="presParOf" srcId="{D2821906-3490-4D42-8DC2-7EA6E52776E7}" destId="{BA4EDCAF-E8BD-46D7-AEA4-1D9DEEED70A9}" srcOrd="0" destOrd="0" presId="urn:microsoft.com/office/officeart/2008/layout/PictureStrips"/>
    <dgm:cxn modelId="{0C873E1F-7DA5-4B36-9FEF-CF3A50100922}" type="presParOf" srcId="{D2821906-3490-4D42-8DC2-7EA6E52776E7}" destId="{986B446F-3BD4-4FCD-9405-91E68F058B12}" srcOrd="1" destOrd="0" presId="urn:microsoft.com/office/officeart/2008/layout/PictureStrips"/>
    <dgm:cxn modelId="{F0631C8B-3875-403D-BC1D-34F9C83B1C0B}" type="presParOf" srcId="{B0A3A9EC-BC57-4431-A452-4518D90407E2}" destId="{CFA74F5D-D455-4481-A65E-FD722BAC4ED6}" srcOrd="5" destOrd="0" presId="urn:microsoft.com/office/officeart/2008/layout/PictureStrips"/>
    <dgm:cxn modelId="{46C31C7C-94C2-462A-9050-E612C921E655}" type="presParOf" srcId="{B0A3A9EC-BC57-4431-A452-4518D90407E2}" destId="{E993A9AB-BB49-4E14-9FD9-AEC0C862FA0A}" srcOrd="6" destOrd="0" presId="urn:microsoft.com/office/officeart/2008/layout/PictureStrips"/>
    <dgm:cxn modelId="{8E093491-13D4-41A8-A22A-12B2E4C2AF3F}" type="presParOf" srcId="{E993A9AB-BB49-4E14-9FD9-AEC0C862FA0A}" destId="{2F78925F-99CA-4C24-9128-24C87D9B4020}" srcOrd="0" destOrd="0" presId="urn:microsoft.com/office/officeart/2008/layout/PictureStrips"/>
    <dgm:cxn modelId="{5B4C92FE-03F1-4F5B-A7C1-477BD980B923}" type="presParOf" srcId="{E993A9AB-BB49-4E14-9FD9-AEC0C862FA0A}" destId="{89EC9961-C48C-4E95-886D-C1A0DC19217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6122358-0768-4164-A71F-04094E085100}" type="doc">
      <dgm:prSet loTypeId="urn:microsoft.com/office/officeart/2005/8/layout/process4" loCatId="list" qsTypeId="urn:microsoft.com/office/officeart/2005/8/quickstyle/simple1" qsCatId="simple" csTypeId="urn:microsoft.com/office/officeart/2005/8/colors/colorful1" csCatId="colorful" phldr="1"/>
      <dgm:spPr/>
      <dgm:t>
        <a:bodyPr/>
        <a:lstStyle/>
        <a:p>
          <a:endParaRPr lang="es-PE"/>
        </a:p>
      </dgm:t>
    </dgm:pt>
    <dgm:pt modelId="{27C9066A-C6D4-426F-AE6B-4E71241BEE04}">
      <dgm:prSet phldrT="[Texto]"/>
      <dgm:spPr/>
      <dgm:t>
        <a:bodyPr/>
        <a:lstStyle/>
        <a:p>
          <a:r>
            <a:rPr lang="es-MX" b="1">
              <a:latin typeface="Arial" panose="020B0604020202020204" pitchFamily="34" charset="0"/>
              <a:ea typeface="+mn-ea"/>
              <a:cs typeface="Arial" panose="020B0604020202020204" pitchFamily="34" charset="0"/>
            </a:rPr>
            <a:t>Art. 3 último párrafo y art. 11 de la RS 112-2021/SUNAT</a:t>
          </a:r>
          <a:endParaRPr lang="es-PE" dirty="0">
            <a:latin typeface="Arial" panose="020B0604020202020204" pitchFamily="34" charset="0"/>
            <a:cs typeface="Arial" panose="020B0604020202020204" pitchFamily="34" charset="0"/>
          </a:endParaRPr>
        </a:p>
      </dgm:t>
    </dgm:pt>
    <dgm:pt modelId="{3E2D23A0-8556-498C-9A74-31978C0E52D6}" type="parTrans" cxnId="{B1320867-B0C5-49C5-A74A-8796D48DB09A}">
      <dgm:prSet/>
      <dgm:spPr/>
      <dgm:t>
        <a:bodyPr/>
        <a:lstStyle/>
        <a:p>
          <a:endParaRPr lang="es-PE">
            <a:solidFill>
              <a:schemeClr val="tx1"/>
            </a:solidFill>
            <a:latin typeface="Arial" panose="020B0604020202020204" pitchFamily="34" charset="0"/>
            <a:cs typeface="Arial" panose="020B0604020202020204" pitchFamily="34" charset="0"/>
          </a:endParaRPr>
        </a:p>
      </dgm:t>
    </dgm:pt>
    <dgm:pt modelId="{9CA5E1B6-C13A-4337-8A99-9A3C21E40420}" type="sibTrans" cxnId="{B1320867-B0C5-49C5-A74A-8796D48DB09A}">
      <dgm:prSet/>
      <dgm:spPr/>
      <dgm:t>
        <a:bodyPr/>
        <a:lstStyle/>
        <a:p>
          <a:endParaRPr lang="es-PE">
            <a:solidFill>
              <a:schemeClr val="tx1"/>
            </a:solidFill>
            <a:latin typeface="Arial" panose="020B0604020202020204" pitchFamily="34" charset="0"/>
            <a:cs typeface="Arial" panose="020B0604020202020204" pitchFamily="34" charset="0"/>
          </a:endParaRPr>
        </a:p>
      </dgm:t>
    </dgm:pt>
    <dgm:pt modelId="{3BC7B0D5-F1AD-4420-BAC5-7BA94A72E8BB}">
      <dgm:prSet phldrT="[Texto]"/>
      <dgm:spPr/>
      <dgm:t>
        <a:bodyPr/>
        <a:lstStyle/>
        <a:p>
          <a:r>
            <a:rPr lang="es-MX" b="0" dirty="0">
              <a:latin typeface="Arial" panose="020B0604020202020204" pitchFamily="34" charset="0"/>
              <a:cs typeface="Arial" panose="020B0604020202020204" pitchFamily="34" charset="0"/>
            </a:rPr>
            <a:t>En caso de suspensión temporal de actividades: Se encuentran obligados a llevar el RCE de registrar información.</a:t>
          </a:r>
          <a:endParaRPr lang="es-PE" dirty="0">
            <a:latin typeface="Arial" panose="020B0604020202020204" pitchFamily="34" charset="0"/>
            <a:cs typeface="Arial" panose="020B0604020202020204" pitchFamily="34" charset="0"/>
          </a:endParaRPr>
        </a:p>
      </dgm:t>
    </dgm:pt>
    <dgm:pt modelId="{BFCB33C4-B5D9-4288-8116-468CC64AC72F}" type="parTrans" cxnId="{2FCF80EB-047E-485C-B172-BBD4C9938418}">
      <dgm:prSet/>
      <dgm:spPr/>
      <dgm:t>
        <a:bodyPr/>
        <a:lstStyle/>
        <a:p>
          <a:endParaRPr lang="es-PE">
            <a:solidFill>
              <a:schemeClr val="tx1"/>
            </a:solidFill>
            <a:latin typeface="Arial" panose="020B0604020202020204" pitchFamily="34" charset="0"/>
            <a:cs typeface="Arial" panose="020B0604020202020204" pitchFamily="34" charset="0"/>
          </a:endParaRPr>
        </a:p>
      </dgm:t>
    </dgm:pt>
    <dgm:pt modelId="{EDCA6B96-C6D3-490C-AFB2-CDC87773F754}" type="sibTrans" cxnId="{2FCF80EB-047E-485C-B172-BBD4C9938418}">
      <dgm:prSet/>
      <dgm:spPr/>
      <dgm:t>
        <a:bodyPr/>
        <a:lstStyle/>
        <a:p>
          <a:endParaRPr lang="es-PE">
            <a:solidFill>
              <a:schemeClr val="tx1"/>
            </a:solidFill>
            <a:latin typeface="Arial" panose="020B0604020202020204" pitchFamily="34" charset="0"/>
            <a:cs typeface="Arial" panose="020B0604020202020204" pitchFamily="34" charset="0"/>
          </a:endParaRPr>
        </a:p>
      </dgm:t>
    </dgm:pt>
    <dgm:pt modelId="{A98DC0A9-186D-4EB1-B056-FCADFBACA057}">
      <dgm:prSet phldrT="[Texto]"/>
      <dgm:spPr/>
      <dgm:t>
        <a:bodyPr/>
        <a:lstStyle/>
        <a:p>
          <a:r>
            <a:rPr lang="es-ES" b="1">
              <a:latin typeface="Arial" panose="020B0604020202020204" pitchFamily="34" charset="0"/>
              <a:cs typeface="Arial" panose="020B0604020202020204" pitchFamily="34" charset="0"/>
            </a:rPr>
            <a:t>EFECTOS:</a:t>
          </a:r>
          <a:endParaRPr lang="es-PE" dirty="0">
            <a:latin typeface="Arial" panose="020B0604020202020204" pitchFamily="34" charset="0"/>
            <a:cs typeface="Arial" panose="020B0604020202020204" pitchFamily="34" charset="0"/>
          </a:endParaRPr>
        </a:p>
      </dgm:t>
    </dgm:pt>
    <dgm:pt modelId="{98AD4019-5613-4E96-A38C-30AB0CAFAAA5}" type="parTrans" cxnId="{42EB02BF-DDA4-402A-94F1-CBA235498783}">
      <dgm:prSet/>
      <dgm:spPr/>
      <dgm:t>
        <a:bodyPr/>
        <a:lstStyle/>
        <a:p>
          <a:endParaRPr lang="es-PE">
            <a:solidFill>
              <a:schemeClr val="tx1"/>
            </a:solidFill>
            <a:latin typeface="Arial" panose="020B0604020202020204" pitchFamily="34" charset="0"/>
            <a:cs typeface="Arial" panose="020B0604020202020204" pitchFamily="34" charset="0"/>
          </a:endParaRPr>
        </a:p>
      </dgm:t>
    </dgm:pt>
    <dgm:pt modelId="{C1EF8499-3BAE-41BB-A001-C3396AC6DD71}" type="sibTrans" cxnId="{42EB02BF-DDA4-402A-94F1-CBA235498783}">
      <dgm:prSet/>
      <dgm:spPr/>
      <dgm:t>
        <a:bodyPr/>
        <a:lstStyle/>
        <a:p>
          <a:endParaRPr lang="es-PE">
            <a:solidFill>
              <a:schemeClr val="tx1"/>
            </a:solidFill>
            <a:latin typeface="Arial" panose="020B0604020202020204" pitchFamily="34" charset="0"/>
            <a:cs typeface="Arial" panose="020B0604020202020204" pitchFamily="34" charset="0"/>
          </a:endParaRPr>
        </a:p>
      </dgm:t>
    </dgm:pt>
    <dgm:pt modelId="{F0106447-B2B0-4DA0-AC4A-280CD181D45B}">
      <dgm:prSet/>
      <dgm:spPr/>
      <dgm:t>
        <a:bodyPr/>
        <a:lstStyle/>
        <a:p>
          <a:r>
            <a:rPr lang="es-ES" b="0" dirty="0">
              <a:latin typeface="Arial" panose="020B0604020202020204" pitchFamily="34" charset="0"/>
              <a:cs typeface="Arial" panose="020B0604020202020204" pitchFamily="34" charset="0"/>
            </a:rPr>
            <a:t>En el caso del RCE, dicha comunicación no impide anotar información en el</a:t>
          </a:r>
          <a:endParaRPr lang="es-PE" b="0" dirty="0">
            <a:latin typeface="Arial" panose="020B0604020202020204" pitchFamily="34" charset="0"/>
            <a:cs typeface="Arial" panose="020B0604020202020204" pitchFamily="34" charset="0"/>
          </a:endParaRPr>
        </a:p>
        <a:p>
          <a:r>
            <a:rPr lang="es-PE" b="0" dirty="0">
              <a:latin typeface="Arial" panose="020B0604020202020204" pitchFamily="34" charset="0"/>
              <a:cs typeface="Arial" panose="020B0604020202020204" pitchFamily="34" charset="0"/>
            </a:rPr>
            <a:t>registro.</a:t>
          </a:r>
          <a:r>
            <a:rPr lang="es-ES" b="0" dirty="0">
              <a:latin typeface="Arial" panose="020B0604020202020204" pitchFamily="34" charset="0"/>
              <a:cs typeface="Arial" panose="020B0604020202020204" pitchFamily="34" charset="0"/>
            </a:rPr>
            <a:t>.</a:t>
          </a:r>
        </a:p>
      </dgm:t>
    </dgm:pt>
    <dgm:pt modelId="{9C24DCAB-FAA8-4BA2-ADA5-3C3914F7C143}" type="parTrans" cxnId="{0AC8AAB8-6F15-4F0D-8D7B-96A303C5FA13}">
      <dgm:prSet/>
      <dgm:spPr/>
      <dgm:t>
        <a:bodyPr/>
        <a:lstStyle/>
        <a:p>
          <a:endParaRPr lang="es-PE">
            <a:solidFill>
              <a:schemeClr val="tx1"/>
            </a:solidFill>
            <a:latin typeface="Arial" panose="020B0604020202020204" pitchFamily="34" charset="0"/>
            <a:cs typeface="Arial" panose="020B0604020202020204" pitchFamily="34" charset="0"/>
          </a:endParaRPr>
        </a:p>
      </dgm:t>
    </dgm:pt>
    <dgm:pt modelId="{320493C3-E2C1-4965-9E19-51A5EAE9DA58}" type="sibTrans" cxnId="{0AC8AAB8-6F15-4F0D-8D7B-96A303C5FA13}">
      <dgm:prSet/>
      <dgm:spPr/>
      <dgm:t>
        <a:bodyPr/>
        <a:lstStyle/>
        <a:p>
          <a:endParaRPr lang="es-PE">
            <a:solidFill>
              <a:schemeClr val="tx1"/>
            </a:solidFill>
            <a:latin typeface="Arial" panose="020B0604020202020204" pitchFamily="34" charset="0"/>
            <a:cs typeface="Arial" panose="020B0604020202020204" pitchFamily="34" charset="0"/>
          </a:endParaRPr>
        </a:p>
      </dgm:t>
    </dgm:pt>
    <dgm:pt modelId="{6493CD1B-FAE2-4E4C-9573-A96829BE389D}">
      <dgm:prSet/>
      <dgm:spPr/>
      <dgm:t>
        <a:bodyPr/>
        <a:lstStyle/>
        <a:p>
          <a:r>
            <a:rPr lang="es-ES" b="0">
              <a:latin typeface="Arial" panose="020B0604020202020204" pitchFamily="34" charset="0"/>
              <a:cs typeface="Arial" panose="020B0604020202020204" pitchFamily="34" charset="0"/>
            </a:rPr>
            <a:t>Si puede anotar operaciones y/o ajustes posteriores respecto a periodos anteriores a la suspensión</a:t>
          </a:r>
          <a:endParaRPr lang="es-ES" b="0" dirty="0">
            <a:latin typeface="Arial" panose="020B0604020202020204" pitchFamily="34" charset="0"/>
            <a:cs typeface="Arial" panose="020B0604020202020204" pitchFamily="34" charset="0"/>
          </a:endParaRPr>
        </a:p>
      </dgm:t>
    </dgm:pt>
    <dgm:pt modelId="{1AA6A2D0-209C-44D0-A4CA-18CCE2ECB3D0}" type="parTrans" cxnId="{A29B4DC9-6C39-4556-9AD1-7A6C6DB76A6B}">
      <dgm:prSet/>
      <dgm:spPr/>
      <dgm:t>
        <a:bodyPr/>
        <a:lstStyle/>
        <a:p>
          <a:endParaRPr lang="es-PE">
            <a:solidFill>
              <a:schemeClr val="tx1"/>
            </a:solidFill>
            <a:latin typeface="Arial" panose="020B0604020202020204" pitchFamily="34" charset="0"/>
            <a:cs typeface="Arial" panose="020B0604020202020204" pitchFamily="34" charset="0"/>
          </a:endParaRPr>
        </a:p>
      </dgm:t>
    </dgm:pt>
    <dgm:pt modelId="{088DFB76-7C9C-4907-A169-B273236D3ECC}" type="sibTrans" cxnId="{A29B4DC9-6C39-4556-9AD1-7A6C6DB76A6B}">
      <dgm:prSet/>
      <dgm:spPr/>
      <dgm:t>
        <a:bodyPr/>
        <a:lstStyle/>
        <a:p>
          <a:endParaRPr lang="es-PE">
            <a:solidFill>
              <a:schemeClr val="tx1"/>
            </a:solidFill>
            <a:latin typeface="Arial" panose="020B0604020202020204" pitchFamily="34" charset="0"/>
            <a:cs typeface="Arial" panose="020B0604020202020204" pitchFamily="34" charset="0"/>
          </a:endParaRPr>
        </a:p>
      </dgm:t>
    </dgm:pt>
    <dgm:pt modelId="{6D05D479-AEE1-4290-8A50-28163AA8C1B3}" type="pres">
      <dgm:prSet presAssocID="{36122358-0768-4164-A71F-04094E085100}" presName="Name0" presStyleCnt="0">
        <dgm:presLayoutVars>
          <dgm:dir/>
          <dgm:animLvl val="lvl"/>
          <dgm:resizeHandles val="exact"/>
        </dgm:presLayoutVars>
      </dgm:prSet>
      <dgm:spPr/>
    </dgm:pt>
    <dgm:pt modelId="{F0E05088-58C4-447C-9308-D8A527531C26}" type="pres">
      <dgm:prSet presAssocID="{A98DC0A9-186D-4EB1-B056-FCADFBACA057}" presName="boxAndChildren" presStyleCnt="0"/>
      <dgm:spPr/>
    </dgm:pt>
    <dgm:pt modelId="{CFA731AC-361C-4434-B31E-962C4861CF53}" type="pres">
      <dgm:prSet presAssocID="{A98DC0A9-186D-4EB1-B056-FCADFBACA057}" presName="parentTextBox" presStyleLbl="node1" presStyleIdx="0" presStyleCnt="3"/>
      <dgm:spPr/>
    </dgm:pt>
    <dgm:pt modelId="{279162D2-A502-4D9C-BA8D-EEA03E9ED1E9}" type="pres">
      <dgm:prSet presAssocID="{A98DC0A9-186D-4EB1-B056-FCADFBACA057}" presName="entireBox" presStyleLbl="node1" presStyleIdx="0" presStyleCnt="3"/>
      <dgm:spPr/>
    </dgm:pt>
    <dgm:pt modelId="{04D834C8-9AAF-4FC0-B32F-9B12D2F2C46F}" type="pres">
      <dgm:prSet presAssocID="{A98DC0A9-186D-4EB1-B056-FCADFBACA057}" presName="descendantBox" presStyleCnt="0"/>
      <dgm:spPr/>
    </dgm:pt>
    <dgm:pt modelId="{74004656-80C3-446B-8664-EB71C864CA1B}" type="pres">
      <dgm:prSet presAssocID="{F0106447-B2B0-4DA0-AC4A-280CD181D45B}" presName="childTextBox" presStyleLbl="fgAccFollowNode1" presStyleIdx="0" presStyleCnt="2">
        <dgm:presLayoutVars>
          <dgm:bulletEnabled val="1"/>
        </dgm:presLayoutVars>
      </dgm:prSet>
      <dgm:spPr/>
    </dgm:pt>
    <dgm:pt modelId="{609BEE64-D569-4365-BB3A-31203CBCCA6D}" type="pres">
      <dgm:prSet presAssocID="{6493CD1B-FAE2-4E4C-9573-A96829BE389D}" presName="childTextBox" presStyleLbl="fgAccFollowNode1" presStyleIdx="1" presStyleCnt="2">
        <dgm:presLayoutVars>
          <dgm:bulletEnabled val="1"/>
        </dgm:presLayoutVars>
      </dgm:prSet>
      <dgm:spPr/>
    </dgm:pt>
    <dgm:pt modelId="{E2D74774-18E4-45D1-BC21-D8058C8AB9D3}" type="pres">
      <dgm:prSet presAssocID="{EDCA6B96-C6D3-490C-AFB2-CDC87773F754}" presName="sp" presStyleCnt="0"/>
      <dgm:spPr/>
    </dgm:pt>
    <dgm:pt modelId="{D264AB2C-47AB-4479-AD06-10D327919AF6}" type="pres">
      <dgm:prSet presAssocID="{3BC7B0D5-F1AD-4420-BAC5-7BA94A72E8BB}" presName="arrowAndChildren" presStyleCnt="0"/>
      <dgm:spPr/>
    </dgm:pt>
    <dgm:pt modelId="{51434F95-F407-43BA-839A-CB40FE296BA2}" type="pres">
      <dgm:prSet presAssocID="{3BC7B0D5-F1AD-4420-BAC5-7BA94A72E8BB}" presName="parentTextArrow" presStyleLbl="node1" presStyleIdx="1" presStyleCnt="3"/>
      <dgm:spPr/>
    </dgm:pt>
    <dgm:pt modelId="{BAD0BBB2-9412-46E4-8189-63982E421551}" type="pres">
      <dgm:prSet presAssocID="{9CA5E1B6-C13A-4337-8A99-9A3C21E40420}" presName="sp" presStyleCnt="0"/>
      <dgm:spPr/>
    </dgm:pt>
    <dgm:pt modelId="{DB288167-5B67-4916-AB97-BEA4FE20D468}" type="pres">
      <dgm:prSet presAssocID="{27C9066A-C6D4-426F-AE6B-4E71241BEE04}" presName="arrowAndChildren" presStyleCnt="0"/>
      <dgm:spPr/>
    </dgm:pt>
    <dgm:pt modelId="{6207AACE-2999-4BB2-905C-2DE19009CD85}" type="pres">
      <dgm:prSet presAssocID="{27C9066A-C6D4-426F-AE6B-4E71241BEE04}" presName="parentTextArrow" presStyleLbl="node1" presStyleIdx="2" presStyleCnt="3" custLinFactNeighborY="-749"/>
      <dgm:spPr/>
    </dgm:pt>
  </dgm:ptLst>
  <dgm:cxnLst>
    <dgm:cxn modelId="{EB73282A-182F-4A09-B263-F3DBE246E241}" type="presOf" srcId="{36122358-0768-4164-A71F-04094E085100}" destId="{6D05D479-AEE1-4290-8A50-28163AA8C1B3}" srcOrd="0" destOrd="0" presId="urn:microsoft.com/office/officeart/2005/8/layout/process4"/>
    <dgm:cxn modelId="{3120F742-F1CC-4769-8443-FFB116DF364C}" type="presOf" srcId="{F0106447-B2B0-4DA0-AC4A-280CD181D45B}" destId="{74004656-80C3-446B-8664-EB71C864CA1B}" srcOrd="0" destOrd="0" presId="urn:microsoft.com/office/officeart/2005/8/layout/process4"/>
    <dgm:cxn modelId="{B1320867-B0C5-49C5-A74A-8796D48DB09A}" srcId="{36122358-0768-4164-A71F-04094E085100}" destId="{27C9066A-C6D4-426F-AE6B-4E71241BEE04}" srcOrd="0" destOrd="0" parTransId="{3E2D23A0-8556-498C-9A74-31978C0E52D6}" sibTransId="{9CA5E1B6-C13A-4337-8A99-9A3C21E40420}"/>
    <dgm:cxn modelId="{F83D629E-9D7B-43DD-9634-D1D9847C87FC}" type="presOf" srcId="{A98DC0A9-186D-4EB1-B056-FCADFBACA057}" destId="{CFA731AC-361C-4434-B31E-962C4861CF53}" srcOrd="0" destOrd="0" presId="urn:microsoft.com/office/officeart/2005/8/layout/process4"/>
    <dgm:cxn modelId="{0AC8AAB8-6F15-4F0D-8D7B-96A303C5FA13}" srcId="{A98DC0A9-186D-4EB1-B056-FCADFBACA057}" destId="{F0106447-B2B0-4DA0-AC4A-280CD181D45B}" srcOrd="0" destOrd="0" parTransId="{9C24DCAB-FAA8-4BA2-ADA5-3C3914F7C143}" sibTransId="{320493C3-E2C1-4965-9E19-51A5EAE9DA58}"/>
    <dgm:cxn modelId="{B403F5B8-6A23-4900-B146-89BCE9F1114B}" type="presOf" srcId="{A98DC0A9-186D-4EB1-B056-FCADFBACA057}" destId="{279162D2-A502-4D9C-BA8D-EEA03E9ED1E9}" srcOrd="1" destOrd="0" presId="urn:microsoft.com/office/officeart/2005/8/layout/process4"/>
    <dgm:cxn modelId="{392A63BE-0C22-43C5-A444-B38BBC524F4E}" type="presOf" srcId="{27C9066A-C6D4-426F-AE6B-4E71241BEE04}" destId="{6207AACE-2999-4BB2-905C-2DE19009CD85}" srcOrd="0" destOrd="0" presId="urn:microsoft.com/office/officeart/2005/8/layout/process4"/>
    <dgm:cxn modelId="{42EB02BF-DDA4-402A-94F1-CBA235498783}" srcId="{36122358-0768-4164-A71F-04094E085100}" destId="{A98DC0A9-186D-4EB1-B056-FCADFBACA057}" srcOrd="2" destOrd="0" parTransId="{98AD4019-5613-4E96-A38C-30AB0CAFAAA5}" sibTransId="{C1EF8499-3BAE-41BB-A001-C3396AC6DD71}"/>
    <dgm:cxn modelId="{A29B4DC9-6C39-4556-9AD1-7A6C6DB76A6B}" srcId="{A98DC0A9-186D-4EB1-B056-FCADFBACA057}" destId="{6493CD1B-FAE2-4E4C-9573-A96829BE389D}" srcOrd="1" destOrd="0" parTransId="{1AA6A2D0-209C-44D0-A4CA-18CCE2ECB3D0}" sibTransId="{088DFB76-7C9C-4907-A169-B273236D3ECC}"/>
    <dgm:cxn modelId="{2FCF80EB-047E-485C-B172-BBD4C9938418}" srcId="{36122358-0768-4164-A71F-04094E085100}" destId="{3BC7B0D5-F1AD-4420-BAC5-7BA94A72E8BB}" srcOrd="1" destOrd="0" parTransId="{BFCB33C4-B5D9-4288-8116-468CC64AC72F}" sibTransId="{EDCA6B96-C6D3-490C-AFB2-CDC87773F754}"/>
    <dgm:cxn modelId="{CA2515F2-851C-4BBB-86E4-AA56EAE30E24}" type="presOf" srcId="{6493CD1B-FAE2-4E4C-9573-A96829BE389D}" destId="{609BEE64-D569-4365-BB3A-31203CBCCA6D}" srcOrd="0" destOrd="0" presId="urn:microsoft.com/office/officeart/2005/8/layout/process4"/>
    <dgm:cxn modelId="{B2B265FC-BDB8-4C88-B878-D2160598506A}" type="presOf" srcId="{3BC7B0D5-F1AD-4420-BAC5-7BA94A72E8BB}" destId="{51434F95-F407-43BA-839A-CB40FE296BA2}" srcOrd="0" destOrd="0" presId="urn:microsoft.com/office/officeart/2005/8/layout/process4"/>
    <dgm:cxn modelId="{4940D5EA-CC6B-4E25-86AB-672CAF5E8A34}" type="presParOf" srcId="{6D05D479-AEE1-4290-8A50-28163AA8C1B3}" destId="{F0E05088-58C4-447C-9308-D8A527531C26}" srcOrd="0" destOrd="0" presId="urn:microsoft.com/office/officeart/2005/8/layout/process4"/>
    <dgm:cxn modelId="{A2ACDB72-3877-4849-A166-5656E464C900}" type="presParOf" srcId="{F0E05088-58C4-447C-9308-D8A527531C26}" destId="{CFA731AC-361C-4434-B31E-962C4861CF53}" srcOrd="0" destOrd="0" presId="urn:microsoft.com/office/officeart/2005/8/layout/process4"/>
    <dgm:cxn modelId="{1ACFBBE3-717B-4AE4-8B24-A151B1A79CCC}" type="presParOf" srcId="{F0E05088-58C4-447C-9308-D8A527531C26}" destId="{279162D2-A502-4D9C-BA8D-EEA03E9ED1E9}" srcOrd="1" destOrd="0" presId="urn:microsoft.com/office/officeart/2005/8/layout/process4"/>
    <dgm:cxn modelId="{92A4FACB-A0E1-4C69-940A-E393493C5D31}" type="presParOf" srcId="{F0E05088-58C4-447C-9308-D8A527531C26}" destId="{04D834C8-9AAF-4FC0-B32F-9B12D2F2C46F}" srcOrd="2" destOrd="0" presId="urn:microsoft.com/office/officeart/2005/8/layout/process4"/>
    <dgm:cxn modelId="{EAE0C97F-4A3C-4CA7-829B-241C004EC177}" type="presParOf" srcId="{04D834C8-9AAF-4FC0-B32F-9B12D2F2C46F}" destId="{74004656-80C3-446B-8664-EB71C864CA1B}" srcOrd="0" destOrd="0" presId="urn:microsoft.com/office/officeart/2005/8/layout/process4"/>
    <dgm:cxn modelId="{99023EAF-1EDB-4438-9D92-B6C4051058EE}" type="presParOf" srcId="{04D834C8-9AAF-4FC0-B32F-9B12D2F2C46F}" destId="{609BEE64-D569-4365-BB3A-31203CBCCA6D}" srcOrd="1" destOrd="0" presId="urn:microsoft.com/office/officeart/2005/8/layout/process4"/>
    <dgm:cxn modelId="{0959B122-637E-4D0A-A35C-8E7ABA731368}" type="presParOf" srcId="{6D05D479-AEE1-4290-8A50-28163AA8C1B3}" destId="{E2D74774-18E4-45D1-BC21-D8058C8AB9D3}" srcOrd="1" destOrd="0" presId="urn:microsoft.com/office/officeart/2005/8/layout/process4"/>
    <dgm:cxn modelId="{44BD0FEE-3AF4-4B5F-A801-1313921CB1E9}" type="presParOf" srcId="{6D05D479-AEE1-4290-8A50-28163AA8C1B3}" destId="{D264AB2C-47AB-4479-AD06-10D327919AF6}" srcOrd="2" destOrd="0" presId="urn:microsoft.com/office/officeart/2005/8/layout/process4"/>
    <dgm:cxn modelId="{93B9FF10-04CD-43E7-A60C-9938F5330AC4}" type="presParOf" srcId="{D264AB2C-47AB-4479-AD06-10D327919AF6}" destId="{51434F95-F407-43BA-839A-CB40FE296BA2}" srcOrd="0" destOrd="0" presId="urn:microsoft.com/office/officeart/2005/8/layout/process4"/>
    <dgm:cxn modelId="{C89CBD74-9061-4AE7-BD29-8BE7EE3597AF}" type="presParOf" srcId="{6D05D479-AEE1-4290-8A50-28163AA8C1B3}" destId="{BAD0BBB2-9412-46E4-8189-63982E421551}" srcOrd="3" destOrd="0" presId="urn:microsoft.com/office/officeart/2005/8/layout/process4"/>
    <dgm:cxn modelId="{C328348A-4BCA-44CC-833F-4B7930E668A7}" type="presParOf" srcId="{6D05D479-AEE1-4290-8A50-28163AA8C1B3}" destId="{DB288167-5B67-4916-AB97-BEA4FE20D468}" srcOrd="4" destOrd="0" presId="urn:microsoft.com/office/officeart/2005/8/layout/process4"/>
    <dgm:cxn modelId="{9093A214-5626-47D8-A10B-A27E9613FE48}" type="presParOf" srcId="{DB288167-5B67-4916-AB97-BEA4FE20D468}" destId="{6207AACE-2999-4BB2-905C-2DE19009CD8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134806-DFCF-4040-92BF-EF5FF90879F2}" type="doc">
      <dgm:prSet loTypeId="urn:microsoft.com/office/officeart/2005/8/layout/process4" loCatId="list" qsTypeId="urn:microsoft.com/office/officeart/2005/8/quickstyle/simple1" qsCatId="simple" csTypeId="urn:microsoft.com/office/officeart/2005/8/colors/colorful1" csCatId="colorful" phldr="1"/>
      <dgm:spPr/>
      <dgm:t>
        <a:bodyPr/>
        <a:lstStyle/>
        <a:p>
          <a:endParaRPr lang="es-PE"/>
        </a:p>
      </dgm:t>
    </dgm:pt>
    <dgm:pt modelId="{66399D16-2CA3-4EFA-AD1A-6AAB4197280B}">
      <dgm:prSet phldrT="[Texto]" custT="1"/>
      <dgm:spPr/>
      <dgm:t>
        <a:bodyPr/>
        <a:lstStyle/>
        <a:p>
          <a:r>
            <a:rPr lang="es-MX" sz="1600" dirty="0"/>
            <a:t>A partir del segundo día calendario de cada mes, la SUNAT pone a disposición, a través del módulo RCE, un archivo plano con la propuesta de RCE de ese mes, dicha propuesta se actualiza diariamente de manera automática con la información recibida o generada el día anterior</a:t>
          </a:r>
          <a:endParaRPr lang="es-PE" sz="1600" dirty="0"/>
        </a:p>
      </dgm:t>
    </dgm:pt>
    <dgm:pt modelId="{5B5D5D08-2F2E-4D47-BD76-4A6E4EA751E1}" type="parTrans" cxnId="{C033EE21-2D9B-40BD-AF16-D664494FBCCE}">
      <dgm:prSet/>
      <dgm:spPr/>
      <dgm:t>
        <a:bodyPr/>
        <a:lstStyle/>
        <a:p>
          <a:endParaRPr lang="es-PE"/>
        </a:p>
      </dgm:t>
    </dgm:pt>
    <dgm:pt modelId="{3DCAC35E-8188-4546-B7F6-9CC1FBF1D001}" type="sibTrans" cxnId="{C033EE21-2D9B-40BD-AF16-D664494FBCCE}">
      <dgm:prSet/>
      <dgm:spPr/>
      <dgm:t>
        <a:bodyPr/>
        <a:lstStyle/>
        <a:p>
          <a:endParaRPr lang="es-PE"/>
        </a:p>
      </dgm:t>
    </dgm:pt>
    <dgm:pt modelId="{A77F6953-E0D5-443E-A29F-802B076FCFB1}">
      <dgm:prSet phldrT="[Texto]" custT="1"/>
      <dgm:spPr/>
      <dgm:t>
        <a:bodyPr/>
        <a:lstStyle/>
        <a:p>
          <a:r>
            <a:rPr lang="es-MX" sz="1200" dirty="0"/>
            <a:t>a) Considera incluso aquello que el sujeto excluyó de la propuesta del mes anterior, según el numeral 8-A.2.1., teniendo en cuenta la normativa del IGV.</a:t>
          </a:r>
          <a:endParaRPr lang="es-PE" sz="1200" dirty="0"/>
        </a:p>
      </dgm:t>
    </dgm:pt>
    <dgm:pt modelId="{38685932-02BA-4591-BC04-620BF7AC1566}" type="parTrans" cxnId="{15EF8566-9700-417D-8975-BBDF52C04DA3}">
      <dgm:prSet/>
      <dgm:spPr/>
      <dgm:t>
        <a:bodyPr/>
        <a:lstStyle/>
        <a:p>
          <a:endParaRPr lang="es-PE"/>
        </a:p>
      </dgm:t>
    </dgm:pt>
    <dgm:pt modelId="{6535C48F-C8E9-4A42-854E-05202DCB63E1}" type="sibTrans" cxnId="{15EF8566-9700-417D-8975-BBDF52C04DA3}">
      <dgm:prSet/>
      <dgm:spPr/>
      <dgm:t>
        <a:bodyPr/>
        <a:lstStyle/>
        <a:p>
          <a:endParaRPr lang="es-PE"/>
        </a:p>
      </dgm:t>
    </dgm:pt>
    <dgm:pt modelId="{0A646116-6C5A-4833-821E-76506F260232}">
      <dgm:prSet custT="1"/>
      <dgm:spPr/>
      <dgm:t>
        <a:bodyPr/>
        <a:lstStyle/>
        <a:p>
          <a:r>
            <a:rPr lang="es-MX" sz="1200" dirty="0"/>
            <a:t>b) Puede presentarse en blanco, en caso la SUNAT no haya recibido ni generado la mencionada información, salvo que se considere información según el inciso a). </a:t>
          </a:r>
          <a:endParaRPr lang="es-PE" sz="1200" dirty="0"/>
        </a:p>
      </dgm:t>
    </dgm:pt>
    <dgm:pt modelId="{5D7C7B06-EE7A-4406-B827-4F5E580DC4E7}" type="parTrans" cxnId="{E4186054-DE4F-4E4F-B5CC-9DBDCB8D1232}">
      <dgm:prSet/>
      <dgm:spPr/>
      <dgm:t>
        <a:bodyPr/>
        <a:lstStyle/>
        <a:p>
          <a:endParaRPr lang="es-PE"/>
        </a:p>
      </dgm:t>
    </dgm:pt>
    <dgm:pt modelId="{25791191-30C8-41B7-87C2-0C67ADB0CC50}" type="sibTrans" cxnId="{E4186054-DE4F-4E4F-B5CC-9DBDCB8D1232}">
      <dgm:prSet/>
      <dgm:spPr/>
      <dgm:t>
        <a:bodyPr/>
        <a:lstStyle/>
        <a:p>
          <a:endParaRPr lang="es-PE"/>
        </a:p>
      </dgm:t>
    </dgm:pt>
    <dgm:pt modelId="{F644CFBD-CB7D-4135-B575-2C13DABC9A02}">
      <dgm:prSet custT="1"/>
      <dgm:spPr/>
      <dgm:t>
        <a:bodyPr/>
        <a:lstStyle/>
        <a:p>
          <a:r>
            <a:rPr lang="es-MX" sz="1200" dirty="0"/>
            <a:t>c) Por defecto, ubica información en un determinado campo o llena un campo con determinada información, solo si así lo señala el anexo </a:t>
          </a:r>
          <a:r>
            <a:rPr lang="es-MX" sz="1200" dirty="0" err="1"/>
            <a:t>N.°</a:t>
          </a:r>
          <a:r>
            <a:rPr lang="es-MX" sz="1200" dirty="0"/>
            <a:t> 8.</a:t>
          </a:r>
          <a:endParaRPr lang="es-PE" sz="1200" dirty="0"/>
        </a:p>
      </dgm:t>
    </dgm:pt>
    <dgm:pt modelId="{99953694-207B-4919-8006-ADD86CC9ACA1}" type="parTrans" cxnId="{5755BC32-46B8-4F39-8D1E-F81A999D2DB5}">
      <dgm:prSet/>
      <dgm:spPr/>
      <dgm:t>
        <a:bodyPr/>
        <a:lstStyle/>
        <a:p>
          <a:endParaRPr lang="es-PE"/>
        </a:p>
      </dgm:t>
    </dgm:pt>
    <dgm:pt modelId="{B3C82558-D64D-4B52-955E-0AADAE4FD7AE}" type="sibTrans" cxnId="{5755BC32-46B8-4F39-8D1E-F81A999D2DB5}">
      <dgm:prSet/>
      <dgm:spPr/>
      <dgm:t>
        <a:bodyPr/>
        <a:lstStyle/>
        <a:p>
          <a:endParaRPr lang="es-PE"/>
        </a:p>
      </dgm:t>
    </dgm:pt>
    <dgm:pt modelId="{F0FD0714-D412-40EE-A9B8-378452F6FE88}">
      <dgm:prSet custT="1"/>
      <dgm:spPr/>
      <dgm:t>
        <a:bodyPr/>
        <a:lstStyle/>
        <a:p>
          <a:r>
            <a:rPr lang="es-MX" sz="1200" dirty="0"/>
            <a:t>d) En ningún caso considera aquello que únicamente debe obrar en el archivo de información relativa a documentos de no domiciliados, correspondiendo su incorporación por parte del sujeto según el numeral 8-A.2.1. del párrafo 8-A.2.</a:t>
          </a:r>
          <a:endParaRPr lang="es-PE" sz="1200" dirty="0"/>
        </a:p>
      </dgm:t>
    </dgm:pt>
    <dgm:pt modelId="{367BE0FD-5473-4687-833C-58B4B992DED3}" type="parTrans" cxnId="{05C10B8D-B318-4B61-9ED6-69A9131A6E7D}">
      <dgm:prSet/>
      <dgm:spPr/>
      <dgm:t>
        <a:bodyPr/>
        <a:lstStyle/>
        <a:p>
          <a:endParaRPr lang="es-PE"/>
        </a:p>
      </dgm:t>
    </dgm:pt>
    <dgm:pt modelId="{284D4698-5D5D-4DB9-B2BC-125CB49D01A0}" type="sibTrans" cxnId="{05C10B8D-B318-4B61-9ED6-69A9131A6E7D}">
      <dgm:prSet/>
      <dgm:spPr/>
      <dgm:t>
        <a:bodyPr/>
        <a:lstStyle/>
        <a:p>
          <a:endParaRPr lang="es-PE"/>
        </a:p>
      </dgm:t>
    </dgm:pt>
    <dgm:pt modelId="{22040758-315A-4657-AE83-6C436EF6C0DC}" type="pres">
      <dgm:prSet presAssocID="{83134806-DFCF-4040-92BF-EF5FF90879F2}" presName="Name0" presStyleCnt="0">
        <dgm:presLayoutVars>
          <dgm:dir/>
          <dgm:animLvl val="lvl"/>
          <dgm:resizeHandles val="exact"/>
        </dgm:presLayoutVars>
      </dgm:prSet>
      <dgm:spPr/>
    </dgm:pt>
    <dgm:pt modelId="{9BD7B2C7-786D-4514-ACDD-DDAFADA3D6B6}" type="pres">
      <dgm:prSet presAssocID="{66399D16-2CA3-4EFA-AD1A-6AAB4197280B}" presName="boxAndChildren" presStyleCnt="0"/>
      <dgm:spPr/>
    </dgm:pt>
    <dgm:pt modelId="{75DD57BF-2837-494E-AE66-0A53AE9AB965}" type="pres">
      <dgm:prSet presAssocID="{66399D16-2CA3-4EFA-AD1A-6AAB4197280B}" presName="parentTextBox" presStyleLbl="node1" presStyleIdx="0" presStyleCnt="1"/>
      <dgm:spPr/>
    </dgm:pt>
    <dgm:pt modelId="{E4975973-A849-448B-BFF9-E029DF521C47}" type="pres">
      <dgm:prSet presAssocID="{66399D16-2CA3-4EFA-AD1A-6AAB4197280B}" presName="entireBox" presStyleLbl="node1" presStyleIdx="0" presStyleCnt="1"/>
      <dgm:spPr/>
    </dgm:pt>
    <dgm:pt modelId="{72D0C6AB-B850-4B69-8119-5BBBEEB61138}" type="pres">
      <dgm:prSet presAssocID="{66399D16-2CA3-4EFA-AD1A-6AAB4197280B}" presName="descendantBox" presStyleCnt="0"/>
      <dgm:spPr/>
    </dgm:pt>
    <dgm:pt modelId="{2F8F75B5-C896-44CD-98A5-EBB7292877E8}" type="pres">
      <dgm:prSet presAssocID="{A77F6953-E0D5-443E-A29F-802B076FCFB1}" presName="childTextBox" presStyleLbl="fgAccFollowNode1" presStyleIdx="0" presStyleCnt="4">
        <dgm:presLayoutVars>
          <dgm:bulletEnabled val="1"/>
        </dgm:presLayoutVars>
      </dgm:prSet>
      <dgm:spPr/>
    </dgm:pt>
    <dgm:pt modelId="{AD7067AE-A7AC-462A-949F-0EB445072458}" type="pres">
      <dgm:prSet presAssocID="{0A646116-6C5A-4833-821E-76506F260232}" presName="childTextBox" presStyleLbl="fgAccFollowNode1" presStyleIdx="1" presStyleCnt="4">
        <dgm:presLayoutVars>
          <dgm:bulletEnabled val="1"/>
        </dgm:presLayoutVars>
      </dgm:prSet>
      <dgm:spPr/>
    </dgm:pt>
    <dgm:pt modelId="{B52E04F3-BCE6-47DA-9646-6CA725F83AB9}" type="pres">
      <dgm:prSet presAssocID="{F644CFBD-CB7D-4135-B575-2C13DABC9A02}" presName="childTextBox" presStyleLbl="fgAccFollowNode1" presStyleIdx="2" presStyleCnt="4">
        <dgm:presLayoutVars>
          <dgm:bulletEnabled val="1"/>
        </dgm:presLayoutVars>
      </dgm:prSet>
      <dgm:spPr/>
    </dgm:pt>
    <dgm:pt modelId="{7864C8ED-E068-4CCA-9B2E-D4C2686678D2}" type="pres">
      <dgm:prSet presAssocID="{F0FD0714-D412-40EE-A9B8-378452F6FE88}" presName="childTextBox" presStyleLbl="fgAccFollowNode1" presStyleIdx="3" presStyleCnt="4">
        <dgm:presLayoutVars>
          <dgm:bulletEnabled val="1"/>
        </dgm:presLayoutVars>
      </dgm:prSet>
      <dgm:spPr/>
    </dgm:pt>
  </dgm:ptLst>
  <dgm:cxnLst>
    <dgm:cxn modelId="{2D8DF10F-A30E-40B6-B346-5C07BFB56CA1}" type="presOf" srcId="{A77F6953-E0D5-443E-A29F-802B076FCFB1}" destId="{2F8F75B5-C896-44CD-98A5-EBB7292877E8}" srcOrd="0" destOrd="0" presId="urn:microsoft.com/office/officeart/2005/8/layout/process4"/>
    <dgm:cxn modelId="{4ADD0712-FE2E-4877-97B7-B1C89D8E6581}" type="presOf" srcId="{66399D16-2CA3-4EFA-AD1A-6AAB4197280B}" destId="{E4975973-A849-448B-BFF9-E029DF521C47}" srcOrd="1" destOrd="0" presId="urn:microsoft.com/office/officeart/2005/8/layout/process4"/>
    <dgm:cxn modelId="{C033EE21-2D9B-40BD-AF16-D664494FBCCE}" srcId="{83134806-DFCF-4040-92BF-EF5FF90879F2}" destId="{66399D16-2CA3-4EFA-AD1A-6AAB4197280B}" srcOrd="0" destOrd="0" parTransId="{5B5D5D08-2F2E-4D47-BD76-4A6E4EA751E1}" sibTransId="{3DCAC35E-8188-4546-B7F6-9CC1FBF1D001}"/>
    <dgm:cxn modelId="{5755BC32-46B8-4F39-8D1E-F81A999D2DB5}" srcId="{66399D16-2CA3-4EFA-AD1A-6AAB4197280B}" destId="{F644CFBD-CB7D-4135-B575-2C13DABC9A02}" srcOrd="2" destOrd="0" parTransId="{99953694-207B-4919-8006-ADD86CC9ACA1}" sibTransId="{B3C82558-D64D-4B52-955E-0AADAE4FD7AE}"/>
    <dgm:cxn modelId="{15EF8566-9700-417D-8975-BBDF52C04DA3}" srcId="{66399D16-2CA3-4EFA-AD1A-6AAB4197280B}" destId="{A77F6953-E0D5-443E-A29F-802B076FCFB1}" srcOrd="0" destOrd="0" parTransId="{38685932-02BA-4591-BC04-620BF7AC1566}" sibTransId="{6535C48F-C8E9-4A42-854E-05202DCB63E1}"/>
    <dgm:cxn modelId="{E4186054-DE4F-4E4F-B5CC-9DBDCB8D1232}" srcId="{66399D16-2CA3-4EFA-AD1A-6AAB4197280B}" destId="{0A646116-6C5A-4833-821E-76506F260232}" srcOrd="1" destOrd="0" parTransId="{5D7C7B06-EE7A-4406-B827-4F5E580DC4E7}" sibTransId="{25791191-30C8-41B7-87C2-0C67ADB0CC50}"/>
    <dgm:cxn modelId="{E9D6EC7E-BF4E-4843-B7FA-AC267423F9C6}" type="presOf" srcId="{F644CFBD-CB7D-4135-B575-2C13DABC9A02}" destId="{B52E04F3-BCE6-47DA-9646-6CA725F83AB9}" srcOrd="0" destOrd="0" presId="urn:microsoft.com/office/officeart/2005/8/layout/process4"/>
    <dgm:cxn modelId="{17C94C7F-0FEC-4C67-A50E-494580825D03}" type="presOf" srcId="{66399D16-2CA3-4EFA-AD1A-6AAB4197280B}" destId="{75DD57BF-2837-494E-AE66-0A53AE9AB965}" srcOrd="0" destOrd="0" presId="urn:microsoft.com/office/officeart/2005/8/layout/process4"/>
    <dgm:cxn modelId="{05C10B8D-B318-4B61-9ED6-69A9131A6E7D}" srcId="{66399D16-2CA3-4EFA-AD1A-6AAB4197280B}" destId="{F0FD0714-D412-40EE-A9B8-378452F6FE88}" srcOrd="3" destOrd="0" parTransId="{367BE0FD-5473-4687-833C-58B4B992DED3}" sibTransId="{284D4698-5D5D-4DB9-B2BC-125CB49D01A0}"/>
    <dgm:cxn modelId="{A97B98AA-FCF1-4E13-BDA6-C13F86A0BB02}" type="presOf" srcId="{F0FD0714-D412-40EE-A9B8-378452F6FE88}" destId="{7864C8ED-E068-4CCA-9B2E-D4C2686678D2}" srcOrd="0" destOrd="0" presId="urn:microsoft.com/office/officeart/2005/8/layout/process4"/>
    <dgm:cxn modelId="{6582F1B9-2FE4-4004-95D0-299D4C694F1F}" type="presOf" srcId="{83134806-DFCF-4040-92BF-EF5FF90879F2}" destId="{22040758-315A-4657-AE83-6C436EF6C0DC}" srcOrd="0" destOrd="0" presId="urn:microsoft.com/office/officeart/2005/8/layout/process4"/>
    <dgm:cxn modelId="{D1AC40BC-7FA5-450F-97CE-45DE7287FCFB}" type="presOf" srcId="{0A646116-6C5A-4833-821E-76506F260232}" destId="{AD7067AE-A7AC-462A-949F-0EB445072458}" srcOrd="0" destOrd="0" presId="urn:microsoft.com/office/officeart/2005/8/layout/process4"/>
    <dgm:cxn modelId="{E3B3E07F-E427-4015-8258-4B8661D24D42}" type="presParOf" srcId="{22040758-315A-4657-AE83-6C436EF6C0DC}" destId="{9BD7B2C7-786D-4514-ACDD-DDAFADA3D6B6}" srcOrd="0" destOrd="0" presId="urn:microsoft.com/office/officeart/2005/8/layout/process4"/>
    <dgm:cxn modelId="{EE8FCD5C-4280-40AE-9769-083EF21FB18C}" type="presParOf" srcId="{9BD7B2C7-786D-4514-ACDD-DDAFADA3D6B6}" destId="{75DD57BF-2837-494E-AE66-0A53AE9AB965}" srcOrd="0" destOrd="0" presId="urn:microsoft.com/office/officeart/2005/8/layout/process4"/>
    <dgm:cxn modelId="{9701C432-AF77-42BB-BE8C-688E98CC7A5E}" type="presParOf" srcId="{9BD7B2C7-786D-4514-ACDD-DDAFADA3D6B6}" destId="{E4975973-A849-448B-BFF9-E029DF521C47}" srcOrd="1" destOrd="0" presId="urn:microsoft.com/office/officeart/2005/8/layout/process4"/>
    <dgm:cxn modelId="{F11F071A-CD55-4664-91E4-50FE10301C62}" type="presParOf" srcId="{9BD7B2C7-786D-4514-ACDD-DDAFADA3D6B6}" destId="{72D0C6AB-B850-4B69-8119-5BBBEEB61138}" srcOrd="2" destOrd="0" presId="urn:microsoft.com/office/officeart/2005/8/layout/process4"/>
    <dgm:cxn modelId="{787E72A2-D362-477B-8A33-B6E424CBB561}" type="presParOf" srcId="{72D0C6AB-B850-4B69-8119-5BBBEEB61138}" destId="{2F8F75B5-C896-44CD-98A5-EBB7292877E8}" srcOrd="0" destOrd="0" presId="urn:microsoft.com/office/officeart/2005/8/layout/process4"/>
    <dgm:cxn modelId="{C6F288C6-7BFC-47C3-A683-11519CDA51DF}" type="presParOf" srcId="{72D0C6AB-B850-4B69-8119-5BBBEEB61138}" destId="{AD7067AE-A7AC-462A-949F-0EB445072458}" srcOrd="1" destOrd="0" presId="urn:microsoft.com/office/officeart/2005/8/layout/process4"/>
    <dgm:cxn modelId="{BB4B6416-9E3A-47E1-942D-EB846E8398E3}" type="presParOf" srcId="{72D0C6AB-B850-4B69-8119-5BBBEEB61138}" destId="{B52E04F3-BCE6-47DA-9646-6CA725F83AB9}" srcOrd="2" destOrd="0" presId="urn:microsoft.com/office/officeart/2005/8/layout/process4"/>
    <dgm:cxn modelId="{8B779C1E-01F0-4CBF-89C3-F039D5054CF8}" type="presParOf" srcId="{72D0C6AB-B850-4B69-8119-5BBBEEB61138}" destId="{7864C8ED-E068-4CCA-9B2E-D4C2686678D2}" srcOrd="3"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3134806-DFCF-4040-92BF-EF5FF90879F2}" type="doc">
      <dgm:prSet loTypeId="urn:microsoft.com/office/officeart/2005/8/layout/hierarchy4" loCatId="list" qsTypeId="urn:microsoft.com/office/officeart/2005/8/quickstyle/simple1" qsCatId="simple" csTypeId="urn:microsoft.com/office/officeart/2005/8/colors/colorful4" csCatId="colorful" phldr="1"/>
      <dgm:spPr/>
      <dgm:t>
        <a:bodyPr/>
        <a:lstStyle/>
        <a:p>
          <a:endParaRPr lang="es-PE"/>
        </a:p>
      </dgm:t>
    </dgm:pt>
    <dgm:pt modelId="{66399D16-2CA3-4EFA-AD1A-6AAB4197280B}">
      <dgm:prSet phldrT="[Texto]" custT="1"/>
      <dgm:spPr/>
      <dgm:t>
        <a:bodyPr/>
        <a:lstStyle/>
        <a:p>
          <a:r>
            <a:rPr lang="es-MX" sz="1600" dirty="0"/>
            <a:t>A partir del octavo día calendario del mes siguiente al período respectivo</a:t>
          </a:r>
          <a:endParaRPr lang="es-PE" sz="1600" dirty="0"/>
        </a:p>
      </dgm:t>
    </dgm:pt>
    <dgm:pt modelId="{5B5D5D08-2F2E-4D47-BD76-4A6E4EA751E1}" type="parTrans" cxnId="{C033EE21-2D9B-40BD-AF16-D664494FBCCE}">
      <dgm:prSet/>
      <dgm:spPr/>
      <dgm:t>
        <a:bodyPr/>
        <a:lstStyle/>
        <a:p>
          <a:endParaRPr lang="es-PE"/>
        </a:p>
      </dgm:t>
    </dgm:pt>
    <dgm:pt modelId="{3DCAC35E-8188-4546-B7F6-9CC1FBF1D001}" type="sibTrans" cxnId="{C033EE21-2D9B-40BD-AF16-D664494FBCCE}">
      <dgm:prSet/>
      <dgm:spPr/>
      <dgm:t>
        <a:bodyPr/>
        <a:lstStyle/>
        <a:p>
          <a:endParaRPr lang="es-PE"/>
        </a:p>
      </dgm:t>
    </dgm:pt>
    <dgm:pt modelId="{250885C7-8FC5-4007-89D6-4B97726BF162}">
      <dgm:prSet phldrT="[Texto]" custT="1"/>
      <dgm:spPr/>
      <dgm:t>
        <a:bodyPr/>
        <a:lstStyle/>
        <a:p>
          <a:r>
            <a:rPr lang="es-MX" sz="1400" dirty="0"/>
            <a:t>Aceptar la propuesta</a:t>
          </a:r>
          <a:endParaRPr lang="es-PE" sz="1400" dirty="0"/>
        </a:p>
      </dgm:t>
    </dgm:pt>
    <dgm:pt modelId="{B77EDD5C-398D-467F-8FD6-0B25D37E7754}" type="parTrans" cxnId="{3C35A9FA-08F9-446C-B9EE-F7783F6D7E32}">
      <dgm:prSet/>
      <dgm:spPr/>
      <dgm:t>
        <a:bodyPr/>
        <a:lstStyle/>
        <a:p>
          <a:endParaRPr lang="es-PE"/>
        </a:p>
      </dgm:t>
    </dgm:pt>
    <dgm:pt modelId="{110C8419-D5CE-44D6-951F-60E25E808085}" type="sibTrans" cxnId="{3C35A9FA-08F9-446C-B9EE-F7783F6D7E32}">
      <dgm:prSet/>
      <dgm:spPr/>
      <dgm:t>
        <a:bodyPr/>
        <a:lstStyle/>
        <a:p>
          <a:endParaRPr lang="es-PE"/>
        </a:p>
      </dgm:t>
    </dgm:pt>
    <dgm:pt modelId="{43FE3515-AA2D-4EBD-883E-2E7250FBC69A}">
      <dgm:prSet phldrT="[Texto]" custT="1"/>
      <dgm:spPr/>
      <dgm:t>
        <a:bodyPr/>
        <a:lstStyle/>
        <a:p>
          <a:r>
            <a:rPr lang="es-MX" sz="1200"/>
            <a:t>Sin ninguna modificación respecto de la información que obra en esta</a:t>
          </a:r>
          <a:endParaRPr lang="es-PE" sz="1200" dirty="0"/>
        </a:p>
      </dgm:t>
    </dgm:pt>
    <dgm:pt modelId="{6BC99338-257F-4644-93BA-FA9569725C0D}" type="parTrans" cxnId="{89DC9C6E-DBBC-4D0A-86D5-E932AFCF1BD5}">
      <dgm:prSet/>
      <dgm:spPr/>
      <dgm:t>
        <a:bodyPr/>
        <a:lstStyle/>
        <a:p>
          <a:endParaRPr lang="es-PE"/>
        </a:p>
      </dgm:t>
    </dgm:pt>
    <dgm:pt modelId="{EF0EDB23-A875-4C20-A360-FC3C9BA951DA}" type="sibTrans" cxnId="{89DC9C6E-DBBC-4D0A-86D5-E932AFCF1BD5}">
      <dgm:prSet/>
      <dgm:spPr/>
      <dgm:t>
        <a:bodyPr/>
        <a:lstStyle/>
        <a:p>
          <a:endParaRPr lang="es-PE"/>
        </a:p>
      </dgm:t>
    </dgm:pt>
    <dgm:pt modelId="{8FEADB71-626A-4C6B-8259-F8807E1FD0F5}">
      <dgm:prSet phldrT="[Texto]" custT="1"/>
      <dgm:spPr/>
      <dgm:t>
        <a:bodyPr/>
        <a:lstStyle/>
        <a:p>
          <a:r>
            <a:rPr lang="es-MX" sz="1200"/>
            <a:t>Luego de excluir uno o más documentos, salvo notas de crédito, lo que solo se puede hacer en el módulo RCE</a:t>
          </a:r>
          <a:endParaRPr lang="es-PE" sz="1200" dirty="0"/>
        </a:p>
      </dgm:t>
    </dgm:pt>
    <dgm:pt modelId="{717E5086-C035-40B3-9A00-DE705C796205}" type="parTrans" cxnId="{3E72DAFC-7F5B-4502-8BD6-15542E4A63EC}">
      <dgm:prSet/>
      <dgm:spPr/>
      <dgm:t>
        <a:bodyPr/>
        <a:lstStyle/>
        <a:p>
          <a:endParaRPr lang="es-PE"/>
        </a:p>
      </dgm:t>
    </dgm:pt>
    <dgm:pt modelId="{C716E3AC-B9AE-4302-9CAA-EF6DC275B246}" type="sibTrans" cxnId="{3E72DAFC-7F5B-4502-8BD6-15542E4A63EC}">
      <dgm:prSet/>
      <dgm:spPr/>
      <dgm:t>
        <a:bodyPr/>
        <a:lstStyle/>
        <a:p>
          <a:endParaRPr lang="es-PE"/>
        </a:p>
      </dgm:t>
    </dgm:pt>
    <dgm:pt modelId="{737CFD69-BFDA-4D3D-A3BE-F2F8FDD2945D}">
      <dgm:prSet phldrT="[Texto]" custT="1"/>
      <dgm:spPr/>
      <dgm:t>
        <a:bodyPr/>
        <a:lstStyle/>
        <a:p>
          <a:r>
            <a:rPr lang="es-PE" sz="1400" dirty="0"/>
            <a:t>Complementar la propuesta</a:t>
          </a:r>
        </a:p>
      </dgm:t>
    </dgm:pt>
    <dgm:pt modelId="{5280C969-B25C-488D-9C4D-AB2164FC5034}" type="parTrans" cxnId="{10A8F409-A931-4A00-ACCA-550203F9D307}">
      <dgm:prSet/>
      <dgm:spPr/>
      <dgm:t>
        <a:bodyPr/>
        <a:lstStyle/>
        <a:p>
          <a:endParaRPr lang="es-PE"/>
        </a:p>
      </dgm:t>
    </dgm:pt>
    <dgm:pt modelId="{89C46783-01AB-48A8-8735-9BE012836520}" type="sibTrans" cxnId="{10A8F409-A931-4A00-ACCA-550203F9D307}">
      <dgm:prSet/>
      <dgm:spPr/>
      <dgm:t>
        <a:bodyPr/>
        <a:lstStyle/>
        <a:p>
          <a:endParaRPr lang="es-PE"/>
        </a:p>
      </dgm:t>
    </dgm:pt>
    <dgm:pt modelId="{90A48AD4-DB20-4830-8DCA-7226863D1BCD}">
      <dgm:prSet phldrT="[Texto]" custT="1"/>
      <dgm:spPr/>
      <dgm:t>
        <a:bodyPr/>
        <a:lstStyle/>
        <a:p>
          <a:r>
            <a:rPr lang="es-MX" sz="1200" dirty="0"/>
            <a:t>Incluir determinada información respecto de documentos comprendidos en la propuesta de RCE</a:t>
          </a:r>
          <a:endParaRPr lang="es-PE" sz="1200" dirty="0"/>
        </a:p>
      </dgm:t>
    </dgm:pt>
    <dgm:pt modelId="{28384E8A-9E51-46BC-94E1-4F5B67698CD2}" type="parTrans" cxnId="{8BC306EF-C382-4826-84BE-BF429ED46735}">
      <dgm:prSet/>
      <dgm:spPr/>
      <dgm:t>
        <a:bodyPr/>
        <a:lstStyle/>
        <a:p>
          <a:endParaRPr lang="es-PE"/>
        </a:p>
      </dgm:t>
    </dgm:pt>
    <dgm:pt modelId="{583DC808-878A-4A37-84B8-B0DD1831674A}" type="sibTrans" cxnId="{8BC306EF-C382-4826-84BE-BF429ED46735}">
      <dgm:prSet/>
      <dgm:spPr/>
      <dgm:t>
        <a:bodyPr/>
        <a:lstStyle/>
        <a:p>
          <a:endParaRPr lang="es-PE"/>
        </a:p>
      </dgm:t>
    </dgm:pt>
    <dgm:pt modelId="{ACC941DA-024A-45FB-9BBD-9BD9BE4F412B}">
      <dgm:prSet phldrT="[Texto]" custT="1"/>
      <dgm:spPr/>
      <dgm:t>
        <a:bodyPr/>
        <a:lstStyle/>
        <a:p>
          <a:r>
            <a:rPr lang="es-MX" sz="1200"/>
            <a:t>Incluir documentos que, según la tabla 11 del anexo N.° 1</a:t>
          </a:r>
          <a:endParaRPr lang="es-PE" sz="1200" dirty="0"/>
        </a:p>
      </dgm:t>
    </dgm:pt>
    <dgm:pt modelId="{7A777A87-2CB3-4BA0-99B9-76EDB352D352}" type="parTrans" cxnId="{0EBD0D67-EF38-457A-8000-43E4517F59EC}">
      <dgm:prSet/>
      <dgm:spPr/>
      <dgm:t>
        <a:bodyPr/>
        <a:lstStyle/>
        <a:p>
          <a:endParaRPr lang="es-PE"/>
        </a:p>
      </dgm:t>
    </dgm:pt>
    <dgm:pt modelId="{BCFDE614-60E5-435C-847D-692B7487F1DA}" type="sibTrans" cxnId="{0EBD0D67-EF38-457A-8000-43E4517F59EC}">
      <dgm:prSet/>
      <dgm:spPr/>
      <dgm:t>
        <a:bodyPr/>
        <a:lstStyle/>
        <a:p>
          <a:endParaRPr lang="es-PE"/>
        </a:p>
      </dgm:t>
    </dgm:pt>
    <dgm:pt modelId="{C1173B3F-184C-4604-BC98-5F3F4F64CAD9}">
      <dgm:prSet phldrT="[Texto]" custT="1"/>
      <dgm:spPr/>
      <dgm:t>
        <a:bodyPr/>
        <a:lstStyle/>
        <a:p>
          <a:r>
            <a:rPr lang="es-MX" sz="1200"/>
            <a:t>Excluir uno o más documentos que obran en la propuesta</a:t>
          </a:r>
          <a:endParaRPr lang="es-PE" sz="1200" dirty="0"/>
        </a:p>
      </dgm:t>
    </dgm:pt>
    <dgm:pt modelId="{EB25B484-B515-4739-BE35-CEDCA65A07B4}" type="parTrans" cxnId="{AB462397-6D6B-4CB2-A387-9D8B6FF20042}">
      <dgm:prSet/>
      <dgm:spPr/>
      <dgm:t>
        <a:bodyPr/>
        <a:lstStyle/>
        <a:p>
          <a:endParaRPr lang="es-PE"/>
        </a:p>
      </dgm:t>
    </dgm:pt>
    <dgm:pt modelId="{10D20214-0A47-4823-99A7-427AE9C935E8}" type="sibTrans" cxnId="{AB462397-6D6B-4CB2-A387-9D8B6FF20042}">
      <dgm:prSet/>
      <dgm:spPr/>
      <dgm:t>
        <a:bodyPr/>
        <a:lstStyle/>
        <a:p>
          <a:endParaRPr lang="es-PE"/>
        </a:p>
      </dgm:t>
    </dgm:pt>
    <dgm:pt modelId="{E49BF0A0-1F6A-4A5C-BE95-0CCF105B214C}">
      <dgm:prSet phldrT="[Texto]" custT="1"/>
      <dgm:spPr/>
      <dgm:t>
        <a:bodyPr/>
        <a:lstStyle/>
        <a:p>
          <a:r>
            <a:rPr lang="es-PE" sz="1400" dirty="0"/>
            <a:t>Reemplazar la propuesta</a:t>
          </a:r>
        </a:p>
      </dgm:t>
    </dgm:pt>
    <dgm:pt modelId="{D4ABFB3C-FF03-4CB5-80ED-FC19A93A58B6}" type="parTrans" cxnId="{68FD29A1-6EFA-4A1C-9A0F-E34933BE1224}">
      <dgm:prSet/>
      <dgm:spPr/>
      <dgm:t>
        <a:bodyPr/>
        <a:lstStyle/>
        <a:p>
          <a:endParaRPr lang="es-PE"/>
        </a:p>
      </dgm:t>
    </dgm:pt>
    <dgm:pt modelId="{64A49C9E-5F82-4B39-87AE-31512C0C0DAB}" type="sibTrans" cxnId="{68FD29A1-6EFA-4A1C-9A0F-E34933BE1224}">
      <dgm:prSet/>
      <dgm:spPr/>
      <dgm:t>
        <a:bodyPr/>
        <a:lstStyle/>
        <a:p>
          <a:endParaRPr lang="es-PE"/>
        </a:p>
      </dgm:t>
    </dgm:pt>
    <dgm:pt modelId="{B2C8161C-6E26-43CA-A4DF-529D72326CDF}">
      <dgm:prSet phldrT="[Texto]" custT="1"/>
      <dgm:spPr/>
      <dgm:t>
        <a:bodyPr/>
        <a:lstStyle/>
        <a:p>
          <a:r>
            <a:rPr lang="es-MX" sz="1200" dirty="0"/>
            <a:t>Usando un archivo plano que cumpla con la estructura y reglas señaladas en el anexo </a:t>
          </a:r>
          <a:r>
            <a:rPr lang="es-MX" sz="1200" dirty="0" err="1"/>
            <a:t>N.°</a:t>
          </a:r>
          <a:r>
            <a:rPr lang="es-MX" sz="1200" dirty="0"/>
            <a:t> 11, el cual también se puede dejar en blanco de no tener información por registrar u optar por no registrarla en el período.</a:t>
          </a:r>
          <a:endParaRPr lang="es-PE" sz="1200" dirty="0"/>
        </a:p>
      </dgm:t>
    </dgm:pt>
    <dgm:pt modelId="{6EF52B37-CC6D-415C-AC01-4EB104501D3F}" type="parTrans" cxnId="{9475E1FA-1D28-4586-84E9-0933AE811D68}">
      <dgm:prSet/>
      <dgm:spPr/>
      <dgm:t>
        <a:bodyPr/>
        <a:lstStyle/>
        <a:p>
          <a:endParaRPr lang="es-PE"/>
        </a:p>
      </dgm:t>
    </dgm:pt>
    <dgm:pt modelId="{A0540491-B60A-46B7-9B63-77F206814F15}" type="sibTrans" cxnId="{9475E1FA-1D28-4586-84E9-0933AE811D68}">
      <dgm:prSet/>
      <dgm:spPr/>
      <dgm:t>
        <a:bodyPr/>
        <a:lstStyle/>
        <a:p>
          <a:endParaRPr lang="es-PE"/>
        </a:p>
      </dgm:t>
    </dgm:pt>
    <dgm:pt modelId="{C0394729-9174-480B-8221-5AC04A42EF97}" type="pres">
      <dgm:prSet presAssocID="{83134806-DFCF-4040-92BF-EF5FF90879F2}" presName="Name0" presStyleCnt="0">
        <dgm:presLayoutVars>
          <dgm:chPref val="1"/>
          <dgm:dir/>
          <dgm:animOne val="branch"/>
          <dgm:animLvl val="lvl"/>
          <dgm:resizeHandles/>
        </dgm:presLayoutVars>
      </dgm:prSet>
      <dgm:spPr/>
    </dgm:pt>
    <dgm:pt modelId="{23DE467B-85B7-4D8C-9D50-CB08B9389241}" type="pres">
      <dgm:prSet presAssocID="{66399D16-2CA3-4EFA-AD1A-6AAB4197280B}" presName="vertOne" presStyleCnt="0"/>
      <dgm:spPr/>
    </dgm:pt>
    <dgm:pt modelId="{EB253C00-90A9-4B53-934A-7634464A782D}" type="pres">
      <dgm:prSet presAssocID="{66399D16-2CA3-4EFA-AD1A-6AAB4197280B}" presName="txOne" presStyleLbl="node0" presStyleIdx="0" presStyleCnt="1" custScaleY="42815">
        <dgm:presLayoutVars>
          <dgm:chPref val="3"/>
        </dgm:presLayoutVars>
      </dgm:prSet>
      <dgm:spPr/>
    </dgm:pt>
    <dgm:pt modelId="{C0C50E19-7D66-46A6-8465-A7B5DD31B949}" type="pres">
      <dgm:prSet presAssocID="{66399D16-2CA3-4EFA-AD1A-6AAB4197280B}" presName="parTransOne" presStyleCnt="0"/>
      <dgm:spPr/>
    </dgm:pt>
    <dgm:pt modelId="{7268E27C-1583-43DA-B485-31E8C043A2FA}" type="pres">
      <dgm:prSet presAssocID="{66399D16-2CA3-4EFA-AD1A-6AAB4197280B}" presName="horzOne" presStyleCnt="0"/>
      <dgm:spPr/>
    </dgm:pt>
    <dgm:pt modelId="{790A7CE2-BDFF-4EE1-995F-840F178D114D}" type="pres">
      <dgm:prSet presAssocID="{250885C7-8FC5-4007-89D6-4B97726BF162}" presName="vertTwo" presStyleCnt="0"/>
      <dgm:spPr/>
    </dgm:pt>
    <dgm:pt modelId="{E970E134-AA07-4ED3-BEA7-44971F67266B}" type="pres">
      <dgm:prSet presAssocID="{250885C7-8FC5-4007-89D6-4B97726BF162}" presName="txTwo" presStyleLbl="node2" presStyleIdx="0" presStyleCnt="3" custScaleY="49818">
        <dgm:presLayoutVars>
          <dgm:chPref val="3"/>
        </dgm:presLayoutVars>
      </dgm:prSet>
      <dgm:spPr/>
    </dgm:pt>
    <dgm:pt modelId="{AD604EAD-87E0-4C79-8660-FD213B1FF180}" type="pres">
      <dgm:prSet presAssocID="{250885C7-8FC5-4007-89D6-4B97726BF162}" presName="parTransTwo" presStyleCnt="0"/>
      <dgm:spPr/>
    </dgm:pt>
    <dgm:pt modelId="{0F1629E4-E8DF-42AB-9C5A-0F7A3E182CA7}" type="pres">
      <dgm:prSet presAssocID="{250885C7-8FC5-4007-89D6-4B97726BF162}" presName="horzTwo" presStyleCnt="0"/>
      <dgm:spPr/>
    </dgm:pt>
    <dgm:pt modelId="{196521BA-420B-4535-9DE9-CE805409CE15}" type="pres">
      <dgm:prSet presAssocID="{43FE3515-AA2D-4EBD-883E-2E7250FBC69A}" presName="vertThree" presStyleCnt="0"/>
      <dgm:spPr/>
    </dgm:pt>
    <dgm:pt modelId="{2E5B53D0-C46C-4244-8B04-7BC6E5654347}" type="pres">
      <dgm:prSet presAssocID="{43FE3515-AA2D-4EBD-883E-2E7250FBC69A}" presName="txThree" presStyleLbl="node3" presStyleIdx="0" presStyleCnt="6">
        <dgm:presLayoutVars>
          <dgm:chPref val="3"/>
        </dgm:presLayoutVars>
      </dgm:prSet>
      <dgm:spPr/>
    </dgm:pt>
    <dgm:pt modelId="{B8E63AD8-AEEB-4FC4-929F-5626A1B0D9B9}" type="pres">
      <dgm:prSet presAssocID="{43FE3515-AA2D-4EBD-883E-2E7250FBC69A}" presName="horzThree" presStyleCnt="0"/>
      <dgm:spPr/>
    </dgm:pt>
    <dgm:pt modelId="{4CB7F4ED-8818-4280-8D16-429A736FFA4F}" type="pres">
      <dgm:prSet presAssocID="{EF0EDB23-A875-4C20-A360-FC3C9BA951DA}" presName="sibSpaceThree" presStyleCnt="0"/>
      <dgm:spPr/>
    </dgm:pt>
    <dgm:pt modelId="{36E3071E-5E06-412D-9BF8-EAE77689BED5}" type="pres">
      <dgm:prSet presAssocID="{8FEADB71-626A-4C6B-8259-F8807E1FD0F5}" presName="vertThree" presStyleCnt="0"/>
      <dgm:spPr/>
    </dgm:pt>
    <dgm:pt modelId="{86E9AADC-07B3-477F-806D-5C8F60DC91AF}" type="pres">
      <dgm:prSet presAssocID="{8FEADB71-626A-4C6B-8259-F8807E1FD0F5}" presName="txThree" presStyleLbl="node3" presStyleIdx="1" presStyleCnt="6">
        <dgm:presLayoutVars>
          <dgm:chPref val="3"/>
        </dgm:presLayoutVars>
      </dgm:prSet>
      <dgm:spPr/>
    </dgm:pt>
    <dgm:pt modelId="{F2B86283-B0A7-479D-9ECD-BDD3DBD452CF}" type="pres">
      <dgm:prSet presAssocID="{8FEADB71-626A-4C6B-8259-F8807E1FD0F5}" presName="horzThree" presStyleCnt="0"/>
      <dgm:spPr/>
    </dgm:pt>
    <dgm:pt modelId="{09F61804-EAD8-4829-8EA6-12DF5091CA3B}" type="pres">
      <dgm:prSet presAssocID="{110C8419-D5CE-44D6-951F-60E25E808085}" presName="sibSpaceTwo" presStyleCnt="0"/>
      <dgm:spPr/>
    </dgm:pt>
    <dgm:pt modelId="{F489B697-72AC-4E70-A269-740253573B3E}" type="pres">
      <dgm:prSet presAssocID="{737CFD69-BFDA-4D3D-A3BE-F2F8FDD2945D}" presName="vertTwo" presStyleCnt="0"/>
      <dgm:spPr/>
    </dgm:pt>
    <dgm:pt modelId="{448AE941-2293-48BC-B921-54BF8DDE6C3E}" type="pres">
      <dgm:prSet presAssocID="{737CFD69-BFDA-4D3D-A3BE-F2F8FDD2945D}" presName="txTwo" presStyleLbl="node2" presStyleIdx="1" presStyleCnt="3" custScaleY="49818">
        <dgm:presLayoutVars>
          <dgm:chPref val="3"/>
        </dgm:presLayoutVars>
      </dgm:prSet>
      <dgm:spPr/>
    </dgm:pt>
    <dgm:pt modelId="{D2DEDEE9-E845-4740-A299-DA369E3506AC}" type="pres">
      <dgm:prSet presAssocID="{737CFD69-BFDA-4D3D-A3BE-F2F8FDD2945D}" presName="parTransTwo" presStyleCnt="0"/>
      <dgm:spPr/>
    </dgm:pt>
    <dgm:pt modelId="{5E567800-7EE5-4ED2-B455-02A946A0A7B4}" type="pres">
      <dgm:prSet presAssocID="{737CFD69-BFDA-4D3D-A3BE-F2F8FDD2945D}" presName="horzTwo" presStyleCnt="0"/>
      <dgm:spPr/>
    </dgm:pt>
    <dgm:pt modelId="{81278994-44A4-445C-8F1C-00852BF70990}" type="pres">
      <dgm:prSet presAssocID="{90A48AD4-DB20-4830-8DCA-7226863D1BCD}" presName="vertThree" presStyleCnt="0"/>
      <dgm:spPr/>
    </dgm:pt>
    <dgm:pt modelId="{DA908AB1-59ED-4A1B-BD5A-AC28A049261C}" type="pres">
      <dgm:prSet presAssocID="{90A48AD4-DB20-4830-8DCA-7226863D1BCD}" presName="txThree" presStyleLbl="node3" presStyleIdx="2" presStyleCnt="6">
        <dgm:presLayoutVars>
          <dgm:chPref val="3"/>
        </dgm:presLayoutVars>
      </dgm:prSet>
      <dgm:spPr/>
    </dgm:pt>
    <dgm:pt modelId="{F1F430B3-B971-41B3-80CE-0FAAF59AF7DB}" type="pres">
      <dgm:prSet presAssocID="{90A48AD4-DB20-4830-8DCA-7226863D1BCD}" presName="horzThree" presStyleCnt="0"/>
      <dgm:spPr/>
    </dgm:pt>
    <dgm:pt modelId="{6A3BF4FC-7FEA-414E-B931-9311B6277108}" type="pres">
      <dgm:prSet presAssocID="{583DC808-878A-4A37-84B8-B0DD1831674A}" presName="sibSpaceThree" presStyleCnt="0"/>
      <dgm:spPr/>
    </dgm:pt>
    <dgm:pt modelId="{F9F853FE-6EA1-47A3-A988-9C08DFD22C4E}" type="pres">
      <dgm:prSet presAssocID="{ACC941DA-024A-45FB-9BBD-9BD9BE4F412B}" presName="vertThree" presStyleCnt="0"/>
      <dgm:spPr/>
    </dgm:pt>
    <dgm:pt modelId="{AFDDE365-DEC0-4EA6-A3BE-C6DEF6C8E6E7}" type="pres">
      <dgm:prSet presAssocID="{ACC941DA-024A-45FB-9BBD-9BD9BE4F412B}" presName="txThree" presStyleLbl="node3" presStyleIdx="3" presStyleCnt="6">
        <dgm:presLayoutVars>
          <dgm:chPref val="3"/>
        </dgm:presLayoutVars>
      </dgm:prSet>
      <dgm:spPr/>
    </dgm:pt>
    <dgm:pt modelId="{E418F646-B338-4B1A-AADF-0E88F53B49BE}" type="pres">
      <dgm:prSet presAssocID="{ACC941DA-024A-45FB-9BBD-9BD9BE4F412B}" presName="horzThree" presStyleCnt="0"/>
      <dgm:spPr/>
    </dgm:pt>
    <dgm:pt modelId="{0E73F1E2-9645-4E1B-8094-CADDD21F00D3}" type="pres">
      <dgm:prSet presAssocID="{BCFDE614-60E5-435C-847D-692B7487F1DA}" presName="sibSpaceThree" presStyleCnt="0"/>
      <dgm:spPr/>
    </dgm:pt>
    <dgm:pt modelId="{1C4CD635-C88D-4896-876A-9B956547D35B}" type="pres">
      <dgm:prSet presAssocID="{C1173B3F-184C-4604-BC98-5F3F4F64CAD9}" presName="vertThree" presStyleCnt="0"/>
      <dgm:spPr/>
    </dgm:pt>
    <dgm:pt modelId="{15C82FB3-FDD2-4803-8FDC-9E06C2B50D67}" type="pres">
      <dgm:prSet presAssocID="{C1173B3F-184C-4604-BC98-5F3F4F64CAD9}" presName="txThree" presStyleLbl="node3" presStyleIdx="4" presStyleCnt="6">
        <dgm:presLayoutVars>
          <dgm:chPref val="3"/>
        </dgm:presLayoutVars>
      </dgm:prSet>
      <dgm:spPr/>
    </dgm:pt>
    <dgm:pt modelId="{F1AD515F-0C0B-4DBC-8282-011EF9068164}" type="pres">
      <dgm:prSet presAssocID="{C1173B3F-184C-4604-BC98-5F3F4F64CAD9}" presName="horzThree" presStyleCnt="0"/>
      <dgm:spPr/>
    </dgm:pt>
    <dgm:pt modelId="{3101363D-4CE2-4944-B123-B202E2BC492F}" type="pres">
      <dgm:prSet presAssocID="{89C46783-01AB-48A8-8735-9BE012836520}" presName="sibSpaceTwo" presStyleCnt="0"/>
      <dgm:spPr/>
    </dgm:pt>
    <dgm:pt modelId="{4F813A79-2270-4AC4-9034-BC2FB358B010}" type="pres">
      <dgm:prSet presAssocID="{E49BF0A0-1F6A-4A5C-BE95-0CCF105B214C}" presName="vertTwo" presStyleCnt="0"/>
      <dgm:spPr/>
    </dgm:pt>
    <dgm:pt modelId="{E6C4F294-870E-4794-ADD3-CE745500458D}" type="pres">
      <dgm:prSet presAssocID="{E49BF0A0-1F6A-4A5C-BE95-0CCF105B214C}" presName="txTwo" presStyleLbl="node2" presStyleIdx="2" presStyleCnt="3" custScaleY="49818">
        <dgm:presLayoutVars>
          <dgm:chPref val="3"/>
        </dgm:presLayoutVars>
      </dgm:prSet>
      <dgm:spPr/>
    </dgm:pt>
    <dgm:pt modelId="{12F6787D-DF0D-4F1A-8D48-9973B933EC5A}" type="pres">
      <dgm:prSet presAssocID="{E49BF0A0-1F6A-4A5C-BE95-0CCF105B214C}" presName="parTransTwo" presStyleCnt="0"/>
      <dgm:spPr/>
    </dgm:pt>
    <dgm:pt modelId="{9704EDEB-DA7F-4EC5-8E35-0C5582C1D3F7}" type="pres">
      <dgm:prSet presAssocID="{E49BF0A0-1F6A-4A5C-BE95-0CCF105B214C}" presName="horzTwo" presStyleCnt="0"/>
      <dgm:spPr/>
    </dgm:pt>
    <dgm:pt modelId="{FD04C92E-C032-410B-9061-6EBA4FA8F49B}" type="pres">
      <dgm:prSet presAssocID="{B2C8161C-6E26-43CA-A4DF-529D72326CDF}" presName="vertThree" presStyleCnt="0"/>
      <dgm:spPr/>
    </dgm:pt>
    <dgm:pt modelId="{402991FA-6082-4157-9D15-CE92E7D1A6A3}" type="pres">
      <dgm:prSet presAssocID="{B2C8161C-6E26-43CA-A4DF-529D72326CDF}" presName="txThree" presStyleLbl="node3" presStyleIdx="5" presStyleCnt="6">
        <dgm:presLayoutVars>
          <dgm:chPref val="3"/>
        </dgm:presLayoutVars>
      </dgm:prSet>
      <dgm:spPr/>
    </dgm:pt>
    <dgm:pt modelId="{5ED36E2D-38E9-492D-8E6F-7EAD9B7A7445}" type="pres">
      <dgm:prSet presAssocID="{B2C8161C-6E26-43CA-A4DF-529D72326CDF}" presName="horzThree" presStyleCnt="0"/>
      <dgm:spPr/>
    </dgm:pt>
  </dgm:ptLst>
  <dgm:cxnLst>
    <dgm:cxn modelId="{EB0D4903-BE9F-40C6-829D-7899DFBC37E6}" type="presOf" srcId="{90A48AD4-DB20-4830-8DCA-7226863D1BCD}" destId="{DA908AB1-59ED-4A1B-BD5A-AC28A049261C}" srcOrd="0" destOrd="0" presId="urn:microsoft.com/office/officeart/2005/8/layout/hierarchy4"/>
    <dgm:cxn modelId="{ABC27806-F41C-4197-83AA-171C4206B6F7}" type="presOf" srcId="{250885C7-8FC5-4007-89D6-4B97726BF162}" destId="{E970E134-AA07-4ED3-BEA7-44971F67266B}" srcOrd="0" destOrd="0" presId="urn:microsoft.com/office/officeart/2005/8/layout/hierarchy4"/>
    <dgm:cxn modelId="{10A8F409-A931-4A00-ACCA-550203F9D307}" srcId="{66399D16-2CA3-4EFA-AD1A-6AAB4197280B}" destId="{737CFD69-BFDA-4D3D-A3BE-F2F8FDD2945D}" srcOrd="1" destOrd="0" parTransId="{5280C969-B25C-488D-9C4D-AB2164FC5034}" sibTransId="{89C46783-01AB-48A8-8735-9BE012836520}"/>
    <dgm:cxn modelId="{C033EE21-2D9B-40BD-AF16-D664494FBCCE}" srcId="{83134806-DFCF-4040-92BF-EF5FF90879F2}" destId="{66399D16-2CA3-4EFA-AD1A-6AAB4197280B}" srcOrd="0" destOrd="0" parTransId="{5B5D5D08-2F2E-4D47-BD76-4A6E4EA751E1}" sibTransId="{3DCAC35E-8188-4546-B7F6-9CC1FBF1D001}"/>
    <dgm:cxn modelId="{EE87312E-0857-4FB6-A0D7-D0896F76CC89}" type="presOf" srcId="{8FEADB71-626A-4C6B-8259-F8807E1FD0F5}" destId="{86E9AADC-07B3-477F-806D-5C8F60DC91AF}" srcOrd="0" destOrd="0" presId="urn:microsoft.com/office/officeart/2005/8/layout/hierarchy4"/>
    <dgm:cxn modelId="{1652422E-0148-4E5C-B277-EA8A2A60AD03}" type="presOf" srcId="{83134806-DFCF-4040-92BF-EF5FF90879F2}" destId="{C0394729-9174-480B-8221-5AC04A42EF97}" srcOrd="0" destOrd="0" presId="urn:microsoft.com/office/officeart/2005/8/layout/hierarchy4"/>
    <dgm:cxn modelId="{A7524136-6F2F-4BCF-8A14-1E7FEF33F59D}" type="presOf" srcId="{E49BF0A0-1F6A-4A5C-BE95-0CCF105B214C}" destId="{E6C4F294-870E-4794-ADD3-CE745500458D}" srcOrd="0" destOrd="0" presId="urn:microsoft.com/office/officeart/2005/8/layout/hierarchy4"/>
    <dgm:cxn modelId="{0EBD0D67-EF38-457A-8000-43E4517F59EC}" srcId="{737CFD69-BFDA-4D3D-A3BE-F2F8FDD2945D}" destId="{ACC941DA-024A-45FB-9BBD-9BD9BE4F412B}" srcOrd="1" destOrd="0" parTransId="{7A777A87-2CB3-4BA0-99B9-76EDB352D352}" sibTransId="{BCFDE614-60E5-435C-847D-692B7487F1DA}"/>
    <dgm:cxn modelId="{875D5267-896D-42EB-97A9-FB5C5049DFDD}" type="presOf" srcId="{B2C8161C-6E26-43CA-A4DF-529D72326CDF}" destId="{402991FA-6082-4157-9D15-CE92E7D1A6A3}" srcOrd="0" destOrd="0" presId="urn:microsoft.com/office/officeart/2005/8/layout/hierarchy4"/>
    <dgm:cxn modelId="{D6919667-61BB-4F59-BF97-8C8A9C1B636A}" type="presOf" srcId="{ACC941DA-024A-45FB-9BBD-9BD9BE4F412B}" destId="{AFDDE365-DEC0-4EA6-A3BE-C6DEF6C8E6E7}" srcOrd="0" destOrd="0" presId="urn:microsoft.com/office/officeart/2005/8/layout/hierarchy4"/>
    <dgm:cxn modelId="{89DC9C6E-DBBC-4D0A-86D5-E932AFCF1BD5}" srcId="{250885C7-8FC5-4007-89D6-4B97726BF162}" destId="{43FE3515-AA2D-4EBD-883E-2E7250FBC69A}" srcOrd="0" destOrd="0" parTransId="{6BC99338-257F-4644-93BA-FA9569725C0D}" sibTransId="{EF0EDB23-A875-4C20-A360-FC3C9BA951DA}"/>
    <dgm:cxn modelId="{AD28BE81-84CE-4C19-821E-4714309791D1}" type="presOf" srcId="{C1173B3F-184C-4604-BC98-5F3F4F64CAD9}" destId="{15C82FB3-FDD2-4803-8FDC-9E06C2B50D67}" srcOrd="0" destOrd="0" presId="urn:microsoft.com/office/officeart/2005/8/layout/hierarchy4"/>
    <dgm:cxn modelId="{AB462397-6D6B-4CB2-A387-9D8B6FF20042}" srcId="{737CFD69-BFDA-4D3D-A3BE-F2F8FDD2945D}" destId="{C1173B3F-184C-4604-BC98-5F3F4F64CAD9}" srcOrd="2" destOrd="0" parTransId="{EB25B484-B515-4739-BE35-CEDCA65A07B4}" sibTransId="{10D20214-0A47-4823-99A7-427AE9C935E8}"/>
    <dgm:cxn modelId="{68FD29A1-6EFA-4A1C-9A0F-E34933BE1224}" srcId="{66399D16-2CA3-4EFA-AD1A-6AAB4197280B}" destId="{E49BF0A0-1F6A-4A5C-BE95-0CCF105B214C}" srcOrd="2" destOrd="0" parTransId="{D4ABFB3C-FF03-4CB5-80ED-FC19A93A58B6}" sibTransId="{64A49C9E-5F82-4B39-87AE-31512C0C0DAB}"/>
    <dgm:cxn modelId="{BDCCCFAA-4C2D-4D8A-862D-8E8719E3CD44}" type="presOf" srcId="{66399D16-2CA3-4EFA-AD1A-6AAB4197280B}" destId="{EB253C00-90A9-4B53-934A-7634464A782D}" srcOrd="0" destOrd="0" presId="urn:microsoft.com/office/officeart/2005/8/layout/hierarchy4"/>
    <dgm:cxn modelId="{916380AF-A137-4D59-B87A-33ED131F02F2}" type="presOf" srcId="{43FE3515-AA2D-4EBD-883E-2E7250FBC69A}" destId="{2E5B53D0-C46C-4244-8B04-7BC6E5654347}" srcOrd="0" destOrd="0" presId="urn:microsoft.com/office/officeart/2005/8/layout/hierarchy4"/>
    <dgm:cxn modelId="{353570C6-7873-453F-819F-F93F81BBC7EB}" type="presOf" srcId="{737CFD69-BFDA-4D3D-A3BE-F2F8FDD2945D}" destId="{448AE941-2293-48BC-B921-54BF8DDE6C3E}" srcOrd="0" destOrd="0" presId="urn:microsoft.com/office/officeart/2005/8/layout/hierarchy4"/>
    <dgm:cxn modelId="{8BC306EF-C382-4826-84BE-BF429ED46735}" srcId="{737CFD69-BFDA-4D3D-A3BE-F2F8FDD2945D}" destId="{90A48AD4-DB20-4830-8DCA-7226863D1BCD}" srcOrd="0" destOrd="0" parTransId="{28384E8A-9E51-46BC-94E1-4F5B67698CD2}" sibTransId="{583DC808-878A-4A37-84B8-B0DD1831674A}"/>
    <dgm:cxn modelId="{3C35A9FA-08F9-446C-B9EE-F7783F6D7E32}" srcId="{66399D16-2CA3-4EFA-AD1A-6AAB4197280B}" destId="{250885C7-8FC5-4007-89D6-4B97726BF162}" srcOrd="0" destOrd="0" parTransId="{B77EDD5C-398D-467F-8FD6-0B25D37E7754}" sibTransId="{110C8419-D5CE-44D6-951F-60E25E808085}"/>
    <dgm:cxn modelId="{9475E1FA-1D28-4586-84E9-0933AE811D68}" srcId="{E49BF0A0-1F6A-4A5C-BE95-0CCF105B214C}" destId="{B2C8161C-6E26-43CA-A4DF-529D72326CDF}" srcOrd="0" destOrd="0" parTransId="{6EF52B37-CC6D-415C-AC01-4EB104501D3F}" sibTransId="{A0540491-B60A-46B7-9B63-77F206814F15}"/>
    <dgm:cxn modelId="{3E72DAFC-7F5B-4502-8BD6-15542E4A63EC}" srcId="{250885C7-8FC5-4007-89D6-4B97726BF162}" destId="{8FEADB71-626A-4C6B-8259-F8807E1FD0F5}" srcOrd="1" destOrd="0" parTransId="{717E5086-C035-40B3-9A00-DE705C796205}" sibTransId="{C716E3AC-B9AE-4302-9CAA-EF6DC275B246}"/>
    <dgm:cxn modelId="{086BE600-C791-480F-A62C-6A3FC7EC7386}" type="presParOf" srcId="{C0394729-9174-480B-8221-5AC04A42EF97}" destId="{23DE467B-85B7-4D8C-9D50-CB08B9389241}" srcOrd="0" destOrd="0" presId="urn:microsoft.com/office/officeart/2005/8/layout/hierarchy4"/>
    <dgm:cxn modelId="{4A06DF16-9C02-464D-8C79-1619AC4C5676}" type="presParOf" srcId="{23DE467B-85B7-4D8C-9D50-CB08B9389241}" destId="{EB253C00-90A9-4B53-934A-7634464A782D}" srcOrd="0" destOrd="0" presId="urn:microsoft.com/office/officeart/2005/8/layout/hierarchy4"/>
    <dgm:cxn modelId="{947ABAD9-53A5-43B4-A38D-8C99ACE5A0ED}" type="presParOf" srcId="{23DE467B-85B7-4D8C-9D50-CB08B9389241}" destId="{C0C50E19-7D66-46A6-8465-A7B5DD31B949}" srcOrd="1" destOrd="0" presId="urn:microsoft.com/office/officeart/2005/8/layout/hierarchy4"/>
    <dgm:cxn modelId="{2AF7B9A8-F1D5-4940-9098-8849E033D368}" type="presParOf" srcId="{23DE467B-85B7-4D8C-9D50-CB08B9389241}" destId="{7268E27C-1583-43DA-B485-31E8C043A2FA}" srcOrd="2" destOrd="0" presId="urn:microsoft.com/office/officeart/2005/8/layout/hierarchy4"/>
    <dgm:cxn modelId="{5EE77ED6-0FB6-4C9D-97FF-97A6CB50D6E5}" type="presParOf" srcId="{7268E27C-1583-43DA-B485-31E8C043A2FA}" destId="{790A7CE2-BDFF-4EE1-995F-840F178D114D}" srcOrd="0" destOrd="0" presId="urn:microsoft.com/office/officeart/2005/8/layout/hierarchy4"/>
    <dgm:cxn modelId="{20B914CA-0743-49A3-AE33-177C2FCA59CF}" type="presParOf" srcId="{790A7CE2-BDFF-4EE1-995F-840F178D114D}" destId="{E970E134-AA07-4ED3-BEA7-44971F67266B}" srcOrd="0" destOrd="0" presId="urn:microsoft.com/office/officeart/2005/8/layout/hierarchy4"/>
    <dgm:cxn modelId="{A708FAAE-0D3B-4734-BB75-0B2561EE557C}" type="presParOf" srcId="{790A7CE2-BDFF-4EE1-995F-840F178D114D}" destId="{AD604EAD-87E0-4C79-8660-FD213B1FF180}" srcOrd="1" destOrd="0" presId="urn:microsoft.com/office/officeart/2005/8/layout/hierarchy4"/>
    <dgm:cxn modelId="{E0044D46-AE0C-41CB-A93A-EF0F3E122883}" type="presParOf" srcId="{790A7CE2-BDFF-4EE1-995F-840F178D114D}" destId="{0F1629E4-E8DF-42AB-9C5A-0F7A3E182CA7}" srcOrd="2" destOrd="0" presId="urn:microsoft.com/office/officeart/2005/8/layout/hierarchy4"/>
    <dgm:cxn modelId="{7627C851-2251-4EE2-A866-D3CB50A2FFCF}" type="presParOf" srcId="{0F1629E4-E8DF-42AB-9C5A-0F7A3E182CA7}" destId="{196521BA-420B-4535-9DE9-CE805409CE15}" srcOrd="0" destOrd="0" presId="urn:microsoft.com/office/officeart/2005/8/layout/hierarchy4"/>
    <dgm:cxn modelId="{3C0A0A10-B6A8-4571-BFFF-F4B30DE9F12A}" type="presParOf" srcId="{196521BA-420B-4535-9DE9-CE805409CE15}" destId="{2E5B53D0-C46C-4244-8B04-7BC6E5654347}" srcOrd="0" destOrd="0" presId="urn:microsoft.com/office/officeart/2005/8/layout/hierarchy4"/>
    <dgm:cxn modelId="{2101C68D-79E5-4F96-817B-6914F3CF6A7D}" type="presParOf" srcId="{196521BA-420B-4535-9DE9-CE805409CE15}" destId="{B8E63AD8-AEEB-4FC4-929F-5626A1B0D9B9}" srcOrd="1" destOrd="0" presId="urn:microsoft.com/office/officeart/2005/8/layout/hierarchy4"/>
    <dgm:cxn modelId="{FEFB96B1-FE3A-4B8A-8AC1-B7015D0B6A14}" type="presParOf" srcId="{0F1629E4-E8DF-42AB-9C5A-0F7A3E182CA7}" destId="{4CB7F4ED-8818-4280-8D16-429A736FFA4F}" srcOrd="1" destOrd="0" presId="urn:microsoft.com/office/officeart/2005/8/layout/hierarchy4"/>
    <dgm:cxn modelId="{120682D3-A7D3-4374-9850-A54826CBC79D}" type="presParOf" srcId="{0F1629E4-E8DF-42AB-9C5A-0F7A3E182CA7}" destId="{36E3071E-5E06-412D-9BF8-EAE77689BED5}" srcOrd="2" destOrd="0" presId="urn:microsoft.com/office/officeart/2005/8/layout/hierarchy4"/>
    <dgm:cxn modelId="{F6980C90-CD06-4DE7-B057-DA4A35B47900}" type="presParOf" srcId="{36E3071E-5E06-412D-9BF8-EAE77689BED5}" destId="{86E9AADC-07B3-477F-806D-5C8F60DC91AF}" srcOrd="0" destOrd="0" presId="urn:microsoft.com/office/officeart/2005/8/layout/hierarchy4"/>
    <dgm:cxn modelId="{1CBF0A32-3C82-44E2-BD7E-CEEDC6C395D0}" type="presParOf" srcId="{36E3071E-5E06-412D-9BF8-EAE77689BED5}" destId="{F2B86283-B0A7-479D-9ECD-BDD3DBD452CF}" srcOrd="1" destOrd="0" presId="urn:microsoft.com/office/officeart/2005/8/layout/hierarchy4"/>
    <dgm:cxn modelId="{4A0D3192-B3A7-4324-BCE8-36B4F3BCDAAB}" type="presParOf" srcId="{7268E27C-1583-43DA-B485-31E8C043A2FA}" destId="{09F61804-EAD8-4829-8EA6-12DF5091CA3B}" srcOrd="1" destOrd="0" presId="urn:microsoft.com/office/officeart/2005/8/layout/hierarchy4"/>
    <dgm:cxn modelId="{2F0B60FE-54E9-49C8-920A-02C0BF4B17A3}" type="presParOf" srcId="{7268E27C-1583-43DA-B485-31E8C043A2FA}" destId="{F489B697-72AC-4E70-A269-740253573B3E}" srcOrd="2" destOrd="0" presId="urn:microsoft.com/office/officeart/2005/8/layout/hierarchy4"/>
    <dgm:cxn modelId="{85DC7F2C-5033-49AE-9151-6EF04D224692}" type="presParOf" srcId="{F489B697-72AC-4E70-A269-740253573B3E}" destId="{448AE941-2293-48BC-B921-54BF8DDE6C3E}" srcOrd="0" destOrd="0" presId="urn:microsoft.com/office/officeart/2005/8/layout/hierarchy4"/>
    <dgm:cxn modelId="{2093A87F-C82E-4592-ACDD-F65EDBDFB2D8}" type="presParOf" srcId="{F489B697-72AC-4E70-A269-740253573B3E}" destId="{D2DEDEE9-E845-4740-A299-DA369E3506AC}" srcOrd="1" destOrd="0" presId="urn:microsoft.com/office/officeart/2005/8/layout/hierarchy4"/>
    <dgm:cxn modelId="{C8AE027A-063F-4960-ADAA-D526827308BE}" type="presParOf" srcId="{F489B697-72AC-4E70-A269-740253573B3E}" destId="{5E567800-7EE5-4ED2-B455-02A946A0A7B4}" srcOrd="2" destOrd="0" presId="urn:microsoft.com/office/officeart/2005/8/layout/hierarchy4"/>
    <dgm:cxn modelId="{74AD70A9-9395-40C1-8774-023C1B4C79D1}" type="presParOf" srcId="{5E567800-7EE5-4ED2-B455-02A946A0A7B4}" destId="{81278994-44A4-445C-8F1C-00852BF70990}" srcOrd="0" destOrd="0" presId="urn:microsoft.com/office/officeart/2005/8/layout/hierarchy4"/>
    <dgm:cxn modelId="{81469495-339A-42AA-AFA1-71529776786C}" type="presParOf" srcId="{81278994-44A4-445C-8F1C-00852BF70990}" destId="{DA908AB1-59ED-4A1B-BD5A-AC28A049261C}" srcOrd="0" destOrd="0" presId="urn:microsoft.com/office/officeart/2005/8/layout/hierarchy4"/>
    <dgm:cxn modelId="{935AF27F-C296-4C49-9AC5-139236C3010A}" type="presParOf" srcId="{81278994-44A4-445C-8F1C-00852BF70990}" destId="{F1F430B3-B971-41B3-80CE-0FAAF59AF7DB}" srcOrd="1" destOrd="0" presId="urn:microsoft.com/office/officeart/2005/8/layout/hierarchy4"/>
    <dgm:cxn modelId="{F7A633E0-445A-482F-A87F-465E80E8DECF}" type="presParOf" srcId="{5E567800-7EE5-4ED2-B455-02A946A0A7B4}" destId="{6A3BF4FC-7FEA-414E-B931-9311B6277108}" srcOrd="1" destOrd="0" presId="urn:microsoft.com/office/officeart/2005/8/layout/hierarchy4"/>
    <dgm:cxn modelId="{7D4C8D13-508F-41BC-87DC-D805075E00C0}" type="presParOf" srcId="{5E567800-7EE5-4ED2-B455-02A946A0A7B4}" destId="{F9F853FE-6EA1-47A3-A988-9C08DFD22C4E}" srcOrd="2" destOrd="0" presId="urn:microsoft.com/office/officeart/2005/8/layout/hierarchy4"/>
    <dgm:cxn modelId="{92DA56AC-E1D9-43FC-8157-D574B3A0CE50}" type="presParOf" srcId="{F9F853FE-6EA1-47A3-A988-9C08DFD22C4E}" destId="{AFDDE365-DEC0-4EA6-A3BE-C6DEF6C8E6E7}" srcOrd="0" destOrd="0" presId="urn:microsoft.com/office/officeart/2005/8/layout/hierarchy4"/>
    <dgm:cxn modelId="{B8BF59D4-C0E3-4F52-9BA6-ED7D570C4C69}" type="presParOf" srcId="{F9F853FE-6EA1-47A3-A988-9C08DFD22C4E}" destId="{E418F646-B338-4B1A-AADF-0E88F53B49BE}" srcOrd="1" destOrd="0" presId="urn:microsoft.com/office/officeart/2005/8/layout/hierarchy4"/>
    <dgm:cxn modelId="{700BB167-5DCE-46DE-AAD4-8C4564097C6C}" type="presParOf" srcId="{5E567800-7EE5-4ED2-B455-02A946A0A7B4}" destId="{0E73F1E2-9645-4E1B-8094-CADDD21F00D3}" srcOrd="3" destOrd="0" presId="urn:microsoft.com/office/officeart/2005/8/layout/hierarchy4"/>
    <dgm:cxn modelId="{48F3D72D-70E0-4DDD-B0F7-45D62A863855}" type="presParOf" srcId="{5E567800-7EE5-4ED2-B455-02A946A0A7B4}" destId="{1C4CD635-C88D-4896-876A-9B956547D35B}" srcOrd="4" destOrd="0" presId="urn:microsoft.com/office/officeart/2005/8/layout/hierarchy4"/>
    <dgm:cxn modelId="{294458EA-BA09-4BFE-91E6-3BF22C428315}" type="presParOf" srcId="{1C4CD635-C88D-4896-876A-9B956547D35B}" destId="{15C82FB3-FDD2-4803-8FDC-9E06C2B50D67}" srcOrd="0" destOrd="0" presId="urn:microsoft.com/office/officeart/2005/8/layout/hierarchy4"/>
    <dgm:cxn modelId="{A58BAD04-BF4C-45DA-BD39-0FDF685C7061}" type="presParOf" srcId="{1C4CD635-C88D-4896-876A-9B956547D35B}" destId="{F1AD515F-0C0B-4DBC-8282-011EF9068164}" srcOrd="1" destOrd="0" presId="urn:microsoft.com/office/officeart/2005/8/layout/hierarchy4"/>
    <dgm:cxn modelId="{7CEFF6EA-55BD-4A2C-B858-62739062CAC8}" type="presParOf" srcId="{7268E27C-1583-43DA-B485-31E8C043A2FA}" destId="{3101363D-4CE2-4944-B123-B202E2BC492F}" srcOrd="3" destOrd="0" presId="urn:microsoft.com/office/officeart/2005/8/layout/hierarchy4"/>
    <dgm:cxn modelId="{DFCDCBA3-A98F-4AD1-A061-E1C70F0C5595}" type="presParOf" srcId="{7268E27C-1583-43DA-B485-31E8C043A2FA}" destId="{4F813A79-2270-4AC4-9034-BC2FB358B010}" srcOrd="4" destOrd="0" presId="urn:microsoft.com/office/officeart/2005/8/layout/hierarchy4"/>
    <dgm:cxn modelId="{52E7A38A-4113-484D-B593-13A3A28DD0E9}" type="presParOf" srcId="{4F813A79-2270-4AC4-9034-BC2FB358B010}" destId="{E6C4F294-870E-4794-ADD3-CE745500458D}" srcOrd="0" destOrd="0" presId="urn:microsoft.com/office/officeart/2005/8/layout/hierarchy4"/>
    <dgm:cxn modelId="{CBB4711E-FE3E-4CF4-ABED-2CECE4B77708}" type="presParOf" srcId="{4F813A79-2270-4AC4-9034-BC2FB358B010}" destId="{12F6787D-DF0D-4F1A-8D48-9973B933EC5A}" srcOrd="1" destOrd="0" presId="urn:microsoft.com/office/officeart/2005/8/layout/hierarchy4"/>
    <dgm:cxn modelId="{D388BE17-1E29-4E42-9DFE-19D2ACD7DC19}" type="presParOf" srcId="{4F813A79-2270-4AC4-9034-BC2FB358B010}" destId="{9704EDEB-DA7F-4EC5-8E35-0C5582C1D3F7}" srcOrd="2" destOrd="0" presId="urn:microsoft.com/office/officeart/2005/8/layout/hierarchy4"/>
    <dgm:cxn modelId="{561849E1-5354-482C-BE1F-902FACA7FBE6}" type="presParOf" srcId="{9704EDEB-DA7F-4EC5-8E35-0C5582C1D3F7}" destId="{FD04C92E-C032-410B-9061-6EBA4FA8F49B}" srcOrd="0" destOrd="0" presId="urn:microsoft.com/office/officeart/2005/8/layout/hierarchy4"/>
    <dgm:cxn modelId="{54F7DB38-A883-41B6-AA23-F95F8AF58EE9}" type="presParOf" srcId="{FD04C92E-C032-410B-9061-6EBA4FA8F49B}" destId="{402991FA-6082-4157-9D15-CE92E7D1A6A3}" srcOrd="0" destOrd="0" presId="urn:microsoft.com/office/officeart/2005/8/layout/hierarchy4"/>
    <dgm:cxn modelId="{95695FDE-5623-4870-8FF7-92B041DF34A4}" type="presParOf" srcId="{FD04C92E-C032-410B-9061-6EBA4FA8F49B}" destId="{5ED36E2D-38E9-492D-8E6F-7EAD9B7A7445}"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3134806-DFCF-4040-92BF-EF5FF90879F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s-PE"/>
        </a:p>
      </dgm:t>
    </dgm:pt>
    <dgm:pt modelId="{060B7AA7-EC14-438E-B9EE-ECB363F05857}">
      <dgm:prSet/>
      <dgm:spPr/>
      <dgm:t>
        <a:bodyPr/>
        <a:lstStyle/>
        <a:p>
          <a:r>
            <a:rPr lang="es-MX" dirty="0"/>
            <a:t>El generador puede realizar ajustes posteriores, según lo indicado en el párrafo 9-A.3. </a:t>
          </a:r>
          <a:endParaRPr lang="es-PE" dirty="0"/>
        </a:p>
      </dgm:t>
    </dgm:pt>
    <dgm:pt modelId="{2E6E5243-C787-4C0C-B413-4BEF3CB9E010}" type="parTrans" cxnId="{617B87D7-2CF1-4F6A-A650-1C2D6DB27916}">
      <dgm:prSet/>
      <dgm:spPr/>
      <dgm:t>
        <a:bodyPr/>
        <a:lstStyle/>
        <a:p>
          <a:endParaRPr lang="es-PE"/>
        </a:p>
      </dgm:t>
    </dgm:pt>
    <dgm:pt modelId="{1004AE35-7DDD-4949-8C11-2F8A8833C958}" type="sibTrans" cxnId="{617B87D7-2CF1-4F6A-A650-1C2D6DB27916}">
      <dgm:prSet/>
      <dgm:spPr/>
      <dgm:t>
        <a:bodyPr/>
        <a:lstStyle/>
        <a:p>
          <a:endParaRPr lang="es-PE"/>
        </a:p>
      </dgm:t>
    </dgm:pt>
    <dgm:pt modelId="{2047D4EE-BBE8-4BE3-A37E-9CD357A3323E}">
      <dgm:prSet/>
      <dgm:spPr/>
      <dgm:t>
        <a:bodyPr/>
        <a:lstStyle/>
        <a:p>
          <a:r>
            <a:rPr lang="es-MX"/>
            <a:t>Antes de realizar los ajustes posteriores, el generador puede descargar, por cada periodo, un archivo plano.</a:t>
          </a:r>
          <a:endParaRPr lang="es-PE"/>
        </a:p>
      </dgm:t>
    </dgm:pt>
    <dgm:pt modelId="{C856D4E5-9888-4A93-B007-52935577EDE3}" type="parTrans" cxnId="{6FE93957-587D-444E-BD2C-E7BBD7AF9E9F}">
      <dgm:prSet/>
      <dgm:spPr/>
      <dgm:t>
        <a:bodyPr/>
        <a:lstStyle/>
        <a:p>
          <a:endParaRPr lang="es-PE"/>
        </a:p>
      </dgm:t>
    </dgm:pt>
    <dgm:pt modelId="{A70DEE79-85BE-4AA0-80EE-486E6E9A3D82}" type="sibTrans" cxnId="{6FE93957-587D-444E-BD2C-E7BBD7AF9E9F}">
      <dgm:prSet/>
      <dgm:spPr/>
      <dgm:t>
        <a:bodyPr/>
        <a:lstStyle/>
        <a:p>
          <a:endParaRPr lang="es-PE"/>
        </a:p>
      </dgm:t>
    </dgm:pt>
    <dgm:pt modelId="{A1F6D1B8-0421-4D75-A4D9-9B0545C651E8}">
      <dgm:prSet/>
      <dgm:spPr/>
      <dgm:t>
        <a:bodyPr/>
        <a:lstStyle/>
        <a:p>
          <a:r>
            <a:rPr lang="es-MX" dirty="0"/>
            <a:t>Para realizar los ajustes posteriores, el generador debe: </a:t>
          </a:r>
          <a:endParaRPr lang="es-PE" dirty="0"/>
        </a:p>
      </dgm:t>
    </dgm:pt>
    <dgm:pt modelId="{4C7F09F8-D665-4B2A-AB48-8D1E649DA4F1}" type="parTrans" cxnId="{CF93564B-76F3-4AED-BF25-988264E58662}">
      <dgm:prSet/>
      <dgm:spPr/>
      <dgm:t>
        <a:bodyPr/>
        <a:lstStyle/>
        <a:p>
          <a:endParaRPr lang="es-PE"/>
        </a:p>
      </dgm:t>
    </dgm:pt>
    <dgm:pt modelId="{77D4CB6C-4E1B-4FF5-AB99-ED01A58D6B94}" type="sibTrans" cxnId="{CF93564B-76F3-4AED-BF25-988264E58662}">
      <dgm:prSet/>
      <dgm:spPr/>
      <dgm:t>
        <a:bodyPr/>
        <a:lstStyle/>
        <a:p>
          <a:endParaRPr lang="es-PE"/>
        </a:p>
      </dgm:t>
    </dgm:pt>
    <dgm:pt modelId="{EE62BF55-786F-49E4-BDB6-5CDD60682ECD}">
      <dgm:prSet/>
      <dgm:spPr/>
      <dgm:t>
        <a:bodyPr/>
        <a:lstStyle/>
        <a:p>
          <a:r>
            <a:rPr lang="es-MX" dirty="0"/>
            <a:t>Ingresar a la opción Gestión de ajustes posteriores del módulo RCE y cargar un archivo plano.</a:t>
          </a:r>
          <a:endParaRPr lang="es-PE" dirty="0"/>
        </a:p>
      </dgm:t>
    </dgm:pt>
    <dgm:pt modelId="{1145CEC3-174E-4399-BD86-3D15AD195EC9}" type="parTrans" cxnId="{9CE5EEC6-1A77-4992-BC28-0DB9A7937D34}">
      <dgm:prSet/>
      <dgm:spPr/>
      <dgm:t>
        <a:bodyPr/>
        <a:lstStyle/>
        <a:p>
          <a:endParaRPr lang="es-PE"/>
        </a:p>
      </dgm:t>
    </dgm:pt>
    <dgm:pt modelId="{A6D62EF0-5223-494A-B46F-03F0498B4FA3}" type="sibTrans" cxnId="{9CE5EEC6-1A77-4992-BC28-0DB9A7937D34}">
      <dgm:prSet/>
      <dgm:spPr/>
      <dgm:t>
        <a:bodyPr/>
        <a:lstStyle/>
        <a:p>
          <a:endParaRPr lang="es-PE"/>
        </a:p>
      </dgm:t>
    </dgm:pt>
    <dgm:pt modelId="{BBA3A85F-BCA2-48A1-B184-ED5EB4996A45}">
      <dgm:prSet/>
      <dgm:spPr/>
      <dgm:t>
        <a:bodyPr/>
        <a:lstStyle/>
        <a:p>
          <a:r>
            <a:rPr lang="es-MX" dirty="0"/>
            <a:t>Ubicar la opción “Generación de registros” del módulo RCE, a la cual se accede únicamente ingresando a este a través de SUNAT Operaciones en Línea.</a:t>
          </a:r>
          <a:endParaRPr lang="es-PE" dirty="0"/>
        </a:p>
      </dgm:t>
    </dgm:pt>
    <dgm:pt modelId="{64E6182A-00A1-458F-8187-7D2EBB7AD5C5}" type="parTrans" cxnId="{4D045CC0-3677-4A66-92A5-071B83213BC5}">
      <dgm:prSet/>
      <dgm:spPr/>
      <dgm:t>
        <a:bodyPr/>
        <a:lstStyle/>
        <a:p>
          <a:endParaRPr lang="es-PE"/>
        </a:p>
      </dgm:t>
    </dgm:pt>
    <dgm:pt modelId="{9ECD7768-FEB7-4334-A71F-FF01A4E790B3}" type="sibTrans" cxnId="{4D045CC0-3677-4A66-92A5-071B83213BC5}">
      <dgm:prSet/>
      <dgm:spPr/>
      <dgm:t>
        <a:bodyPr/>
        <a:lstStyle/>
        <a:p>
          <a:endParaRPr lang="es-PE"/>
        </a:p>
      </dgm:t>
    </dgm:pt>
    <dgm:pt modelId="{F50988F3-BFE2-4264-AEC5-781D50789606}" type="pres">
      <dgm:prSet presAssocID="{83134806-DFCF-4040-92BF-EF5FF90879F2}" presName="diagram" presStyleCnt="0">
        <dgm:presLayoutVars>
          <dgm:dir/>
          <dgm:resizeHandles val="exact"/>
        </dgm:presLayoutVars>
      </dgm:prSet>
      <dgm:spPr/>
    </dgm:pt>
    <dgm:pt modelId="{D69C4909-A377-46B4-BB02-AA81687FCB08}" type="pres">
      <dgm:prSet presAssocID="{060B7AA7-EC14-438E-B9EE-ECB363F05857}" presName="node" presStyleLbl="node1" presStyleIdx="0" presStyleCnt="3">
        <dgm:presLayoutVars>
          <dgm:bulletEnabled val="1"/>
        </dgm:presLayoutVars>
      </dgm:prSet>
      <dgm:spPr/>
    </dgm:pt>
    <dgm:pt modelId="{4A998904-537B-4ECF-AFC0-CC5FCEC1E763}" type="pres">
      <dgm:prSet presAssocID="{1004AE35-7DDD-4949-8C11-2F8A8833C958}" presName="sibTrans" presStyleCnt="0"/>
      <dgm:spPr/>
    </dgm:pt>
    <dgm:pt modelId="{7FA38F81-3E9B-4E6B-B8F7-4FCB60AF18E2}" type="pres">
      <dgm:prSet presAssocID="{2047D4EE-BBE8-4BE3-A37E-9CD357A3323E}" presName="node" presStyleLbl="node1" presStyleIdx="1" presStyleCnt="3">
        <dgm:presLayoutVars>
          <dgm:bulletEnabled val="1"/>
        </dgm:presLayoutVars>
      </dgm:prSet>
      <dgm:spPr/>
    </dgm:pt>
    <dgm:pt modelId="{21FC9396-919B-429A-9EEC-5EA79F039FE0}" type="pres">
      <dgm:prSet presAssocID="{A70DEE79-85BE-4AA0-80EE-486E6E9A3D82}" presName="sibTrans" presStyleCnt="0"/>
      <dgm:spPr/>
    </dgm:pt>
    <dgm:pt modelId="{A782A7E3-397E-41C1-92DE-C8935C6FA1A3}" type="pres">
      <dgm:prSet presAssocID="{A1F6D1B8-0421-4D75-A4D9-9B0545C651E8}" presName="node" presStyleLbl="node1" presStyleIdx="2" presStyleCnt="3">
        <dgm:presLayoutVars>
          <dgm:bulletEnabled val="1"/>
        </dgm:presLayoutVars>
      </dgm:prSet>
      <dgm:spPr/>
    </dgm:pt>
  </dgm:ptLst>
  <dgm:cxnLst>
    <dgm:cxn modelId="{C7F5BA1D-3D4B-4D01-832D-B0B99811C0BA}" type="presOf" srcId="{A1F6D1B8-0421-4D75-A4D9-9B0545C651E8}" destId="{A782A7E3-397E-41C1-92DE-C8935C6FA1A3}" srcOrd="0" destOrd="0" presId="urn:microsoft.com/office/officeart/2005/8/layout/default"/>
    <dgm:cxn modelId="{2D48325B-8012-4988-B31D-F036722580C4}" type="presOf" srcId="{060B7AA7-EC14-438E-B9EE-ECB363F05857}" destId="{D69C4909-A377-46B4-BB02-AA81687FCB08}" srcOrd="0" destOrd="0" presId="urn:microsoft.com/office/officeart/2005/8/layout/default"/>
    <dgm:cxn modelId="{CF93564B-76F3-4AED-BF25-988264E58662}" srcId="{83134806-DFCF-4040-92BF-EF5FF90879F2}" destId="{A1F6D1B8-0421-4D75-A4D9-9B0545C651E8}" srcOrd="2" destOrd="0" parTransId="{4C7F09F8-D665-4B2A-AB48-8D1E649DA4F1}" sibTransId="{77D4CB6C-4E1B-4FF5-AB99-ED01A58D6B94}"/>
    <dgm:cxn modelId="{6FE93957-587D-444E-BD2C-E7BBD7AF9E9F}" srcId="{83134806-DFCF-4040-92BF-EF5FF90879F2}" destId="{2047D4EE-BBE8-4BE3-A37E-9CD357A3323E}" srcOrd="1" destOrd="0" parTransId="{C856D4E5-9888-4A93-B007-52935577EDE3}" sibTransId="{A70DEE79-85BE-4AA0-80EE-486E6E9A3D82}"/>
    <dgm:cxn modelId="{939D6590-AB2C-4707-94FF-952F8FDA41E4}" type="presOf" srcId="{83134806-DFCF-4040-92BF-EF5FF90879F2}" destId="{F50988F3-BFE2-4264-AEC5-781D50789606}" srcOrd="0" destOrd="0" presId="urn:microsoft.com/office/officeart/2005/8/layout/default"/>
    <dgm:cxn modelId="{9E243796-E09E-4912-9DE7-B3FE708D9706}" type="presOf" srcId="{EE62BF55-786F-49E4-BDB6-5CDD60682ECD}" destId="{A782A7E3-397E-41C1-92DE-C8935C6FA1A3}" srcOrd="0" destOrd="1" presId="urn:microsoft.com/office/officeart/2005/8/layout/default"/>
    <dgm:cxn modelId="{55F7DD99-1FB0-41D4-8D32-5DB24A022D42}" type="presOf" srcId="{BBA3A85F-BCA2-48A1-B184-ED5EB4996A45}" destId="{A782A7E3-397E-41C1-92DE-C8935C6FA1A3}" srcOrd="0" destOrd="2" presId="urn:microsoft.com/office/officeart/2005/8/layout/default"/>
    <dgm:cxn modelId="{4D045CC0-3677-4A66-92A5-071B83213BC5}" srcId="{A1F6D1B8-0421-4D75-A4D9-9B0545C651E8}" destId="{BBA3A85F-BCA2-48A1-B184-ED5EB4996A45}" srcOrd="1" destOrd="0" parTransId="{64E6182A-00A1-458F-8187-7D2EBB7AD5C5}" sibTransId="{9ECD7768-FEB7-4334-A71F-FF01A4E790B3}"/>
    <dgm:cxn modelId="{9CE5EEC6-1A77-4992-BC28-0DB9A7937D34}" srcId="{A1F6D1B8-0421-4D75-A4D9-9B0545C651E8}" destId="{EE62BF55-786F-49E4-BDB6-5CDD60682ECD}" srcOrd="0" destOrd="0" parTransId="{1145CEC3-174E-4399-BD86-3D15AD195EC9}" sibTransId="{A6D62EF0-5223-494A-B46F-03F0498B4FA3}"/>
    <dgm:cxn modelId="{617B87D7-2CF1-4F6A-A650-1C2D6DB27916}" srcId="{83134806-DFCF-4040-92BF-EF5FF90879F2}" destId="{060B7AA7-EC14-438E-B9EE-ECB363F05857}" srcOrd="0" destOrd="0" parTransId="{2E6E5243-C787-4C0C-B413-4BEF3CB9E010}" sibTransId="{1004AE35-7DDD-4949-8C11-2F8A8833C958}"/>
    <dgm:cxn modelId="{ABED2ED9-62DB-40DC-9A8A-26B94389C2C6}" type="presOf" srcId="{2047D4EE-BBE8-4BE3-A37E-9CD357A3323E}" destId="{7FA38F81-3E9B-4E6B-B8F7-4FCB60AF18E2}" srcOrd="0" destOrd="0" presId="urn:microsoft.com/office/officeart/2005/8/layout/default"/>
    <dgm:cxn modelId="{6310A300-550E-41EF-9429-FE91C66B8CA1}" type="presParOf" srcId="{F50988F3-BFE2-4264-AEC5-781D50789606}" destId="{D69C4909-A377-46B4-BB02-AA81687FCB08}" srcOrd="0" destOrd="0" presId="urn:microsoft.com/office/officeart/2005/8/layout/default"/>
    <dgm:cxn modelId="{4724E9B7-1169-44CF-A546-2D1AB7E302AD}" type="presParOf" srcId="{F50988F3-BFE2-4264-AEC5-781D50789606}" destId="{4A998904-537B-4ECF-AFC0-CC5FCEC1E763}" srcOrd="1" destOrd="0" presId="urn:microsoft.com/office/officeart/2005/8/layout/default"/>
    <dgm:cxn modelId="{10EA6C38-42E0-4A83-84A3-52C612F34DC1}" type="presParOf" srcId="{F50988F3-BFE2-4264-AEC5-781D50789606}" destId="{7FA38F81-3E9B-4E6B-B8F7-4FCB60AF18E2}" srcOrd="2" destOrd="0" presId="urn:microsoft.com/office/officeart/2005/8/layout/default"/>
    <dgm:cxn modelId="{56193C91-1020-4BAB-9ADC-AB16244E5436}" type="presParOf" srcId="{F50988F3-BFE2-4264-AEC5-781D50789606}" destId="{21FC9396-919B-429A-9EEC-5EA79F039FE0}" srcOrd="3" destOrd="0" presId="urn:microsoft.com/office/officeart/2005/8/layout/default"/>
    <dgm:cxn modelId="{F1A91BF0-CC8E-43D8-8128-F03E01669974}" type="presParOf" srcId="{F50988F3-BFE2-4264-AEC5-781D50789606}" destId="{A782A7E3-397E-41C1-92DE-C8935C6FA1A3}"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41538-97FE-44AB-8116-955AED884C43}">
      <dsp:nvSpPr>
        <dsp:cNvPr id="0" name=""/>
        <dsp:cNvSpPr/>
      </dsp:nvSpPr>
      <dsp:spPr>
        <a:xfrm rot="10800000">
          <a:off x="2265028" y="964"/>
          <a:ext cx="6813407" cy="2195476"/>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8144" tIns="60960" rIns="113792" bIns="60960" numCol="1" spcCol="1270" anchor="ctr" anchorCtr="0">
          <a:noAutofit/>
        </a:bodyPr>
        <a:lstStyle/>
        <a:p>
          <a:pPr marL="0" lvl="0" indent="0" algn="l" defTabSz="711200">
            <a:lnSpc>
              <a:spcPct val="90000"/>
            </a:lnSpc>
            <a:spcBef>
              <a:spcPct val="0"/>
            </a:spcBef>
            <a:spcAft>
              <a:spcPct val="35000"/>
            </a:spcAft>
            <a:buNone/>
          </a:pPr>
          <a:r>
            <a:rPr lang="es-ES" altLang="es-PE" sz="1600" kern="1200" dirty="0">
              <a:latin typeface="Arial" panose="020B0604020202020204" pitchFamily="34" charset="0"/>
              <a:ea typeface="Nixie One"/>
              <a:cs typeface="Arial" panose="020B0604020202020204" pitchFamily="34" charset="0"/>
              <a:sym typeface="Arial" panose="020B0604020202020204" pitchFamily="34" charset="0"/>
            </a:rPr>
            <a:t>La SUNAT cuenta con información relativa no solo con los documentos emitidos mediante el SEE - SOL, por lo que resulta conveniente establecer nuevas disposiciones para el llevado del Registro de Ventas e Ingresos – RVIE y el  Registro de compras electrónico – RCE, que faciliten el cumplimiento de esta obligación</a:t>
          </a:r>
          <a:endParaRPr lang="es-PE" sz="1600" kern="1200" dirty="0">
            <a:latin typeface="Arial" panose="020B0604020202020204" pitchFamily="34" charset="0"/>
            <a:cs typeface="Arial" panose="020B0604020202020204" pitchFamily="34" charset="0"/>
          </a:endParaRPr>
        </a:p>
      </dsp:txBody>
      <dsp:txXfrm rot="10800000">
        <a:off x="2813897" y="964"/>
        <a:ext cx="6264538" cy="2195476"/>
      </dsp:txXfrm>
    </dsp:sp>
    <dsp:sp modelId="{CBA447A4-6480-43ED-AD05-A4867BE077F0}">
      <dsp:nvSpPr>
        <dsp:cNvPr id="0" name=""/>
        <dsp:cNvSpPr/>
      </dsp:nvSpPr>
      <dsp:spPr>
        <a:xfrm>
          <a:off x="1167289" y="964"/>
          <a:ext cx="2195476" cy="219547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72EF39-F0A0-4577-B95F-1086CDD09C64}">
      <dsp:nvSpPr>
        <dsp:cNvPr id="0" name=""/>
        <dsp:cNvSpPr/>
      </dsp:nvSpPr>
      <dsp:spPr>
        <a:xfrm rot="10800000">
          <a:off x="2265028" y="2851807"/>
          <a:ext cx="6813407" cy="2195476"/>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8144" tIns="60960" rIns="113792" bIns="60960" numCol="1" spcCol="1270" anchor="ctr" anchorCtr="0">
          <a:noAutofit/>
        </a:bodyPr>
        <a:lstStyle/>
        <a:p>
          <a:pPr marL="0" lvl="0" indent="0" algn="l" defTabSz="711200">
            <a:lnSpc>
              <a:spcPct val="90000"/>
            </a:lnSpc>
            <a:spcBef>
              <a:spcPct val="0"/>
            </a:spcBef>
            <a:spcAft>
              <a:spcPct val="35000"/>
            </a:spcAft>
            <a:buNone/>
          </a:pPr>
          <a:r>
            <a:rPr lang="es-ES" altLang="es-PE" sz="1600" kern="1200" dirty="0">
              <a:latin typeface="Arial" panose="020B0604020202020204" pitchFamily="34" charset="0"/>
              <a:cs typeface="Arial" panose="020B0604020202020204" pitchFamily="34" charset="0"/>
            </a:rPr>
            <a:t>Al contar con determinada información de documentos se considera pertinente facilitar el cumplimiento del llevado del Registro de Ventas e ingresos (RVIE) y el Registro de Compras de manera electrónica (RCE), aprobándose el Sistema Integrado de Registros Electrónicos (SIRE) para poner a disposición de los deudores una propuesta que incorpore dicha información.</a:t>
          </a:r>
          <a:endParaRPr lang="es-PE" sz="1600" kern="1200" dirty="0">
            <a:latin typeface="Arial" panose="020B0604020202020204" pitchFamily="34" charset="0"/>
            <a:cs typeface="Arial" panose="020B0604020202020204" pitchFamily="34" charset="0"/>
          </a:endParaRPr>
        </a:p>
      </dsp:txBody>
      <dsp:txXfrm rot="10800000">
        <a:off x="2813897" y="2851807"/>
        <a:ext cx="6264538" cy="2195476"/>
      </dsp:txXfrm>
    </dsp:sp>
    <dsp:sp modelId="{F11ED554-7FCC-403E-ABF7-6D5106F6497E}">
      <dsp:nvSpPr>
        <dsp:cNvPr id="0" name=""/>
        <dsp:cNvSpPr/>
      </dsp:nvSpPr>
      <dsp:spPr>
        <a:xfrm>
          <a:off x="1167289" y="2851807"/>
          <a:ext cx="2195476" cy="219547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94B46F-9A55-4F62-95F5-FE6DF5EF247A}">
      <dsp:nvSpPr>
        <dsp:cNvPr id="0" name=""/>
        <dsp:cNvSpPr/>
      </dsp:nvSpPr>
      <dsp:spPr>
        <a:xfrm>
          <a:off x="7143" y="1001183"/>
          <a:ext cx="2135187" cy="128111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Clr>
              <a:srgbClr val="000000"/>
            </a:buClr>
            <a:buFontTx/>
            <a:buNone/>
          </a:pPr>
          <a:r>
            <a:rPr lang="es-ES" sz="1200" kern="1200">
              <a:latin typeface="Arial"/>
              <a:cs typeface="Arial"/>
              <a:sym typeface="Arial"/>
            </a:rPr>
            <a:t>Ingresar en la opción Gestión de Ajustes posteriores.</a:t>
          </a:r>
          <a:endParaRPr lang="es-PE" sz="1200" kern="1200" dirty="0"/>
        </a:p>
      </dsp:txBody>
      <dsp:txXfrm>
        <a:off x="44665" y="1038705"/>
        <a:ext cx="2060143" cy="1206068"/>
      </dsp:txXfrm>
    </dsp:sp>
    <dsp:sp modelId="{44849780-EEAF-4A87-877E-6A60E034C22E}">
      <dsp:nvSpPr>
        <dsp:cNvPr id="0" name=""/>
        <dsp:cNvSpPr/>
      </dsp:nvSpPr>
      <dsp:spPr>
        <a:xfrm>
          <a:off x="2330227" y="1376976"/>
          <a:ext cx="452659" cy="52952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PE" sz="1200" kern="1200"/>
        </a:p>
      </dsp:txBody>
      <dsp:txXfrm>
        <a:off x="2330227" y="1482881"/>
        <a:ext cx="316861" cy="317716"/>
      </dsp:txXfrm>
    </dsp:sp>
    <dsp:sp modelId="{515865C3-E77C-40BE-B251-43BBF271998E}">
      <dsp:nvSpPr>
        <dsp:cNvPr id="0" name=""/>
        <dsp:cNvSpPr/>
      </dsp:nvSpPr>
      <dsp:spPr>
        <a:xfrm>
          <a:off x="2996406" y="1001183"/>
          <a:ext cx="2135187" cy="128111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dirty="0">
              <a:latin typeface="Arial"/>
              <a:cs typeface="Arial"/>
              <a:sym typeface="Arial"/>
            </a:rPr>
            <a:t>Cargar un archivo plano con la información a declarar (tabla 11 del anexo </a:t>
          </a:r>
          <a:r>
            <a:rPr lang="es-ES" sz="1200" kern="1200" dirty="0" err="1">
              <a:latin typeface="Arial"/>
              <a:cs typeface="Arial"/>
              <a:sym typeface="Arial"/>
            </a:rPr>
            <a:t>N.°</a:t>
          </a:r>
          <a:r>
            <a:rPr lang="es-ES" sz="1200" kern="1200" dirty="0">
              <a:latin typeface="Arial"/>
              <a:cs typeface="Arial"/>
              <a:sym typeface="Arial"/>
            </a:rPr>
            <a:t> 1).</a:t>
          </a:r>
        </a:p>
      </dsp:txBody>
      <dsp:txXfrm>
        <a:off x="3033928" y="1038705"/>
        <a:ext cx="2060143" cy="1206068"/>
      </dsp:txXfrm>
    </dsp:sp>
    <dsp:sp modelId="{105F20CF-941F-4C53-9FAC-E7AAB949A513}">
      <dsp:nvSpPr>
        <dsp:cNvPr id="0" name=""/>
        <dsp:cNvSpPr/>
      </dsp:nvSpPr>
      <dsp:spPr>
        <a:xfrm>
          <a:off x="5319490" y="1376976"/>
          <a:ext cx="452659" cy="52952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PE" sz="1200" kern="1200"/>
        </a:p>
      </dsp:txBody>
      <dsp:txXfrm>
        <a:off x="5319490" y="1482881"/>
        <a:ext cx="316861" cy="317716"/>
      </dsp:txXfrm>
    </dsp:sp>
    <dsp:sp modelId="{76157252-ABBF-48C9-8F10-EF70A4B975F9}">
      <dsp:nvSpPr>
        <dsp:cNvPr id="0" name=""/>
        <dsp:cNvSpPr/>
      </dsp:nvSpPr>
      <dsp:spPr>
        <a:xfrm>
          <a:off x="5985668" y="1001183"/>
          <a:ext cx="2135187" cy="128111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latin typeface="Arial"/>
              <a:cs typeface="Arial"/>
              <a:sym typeface="Arial"/>
            </a:rPr>
            <a:t>Cuando se muestre el estado atendido, se genera el preliminar de los ajustes posteriores. </a:t>
          </a:r>
          <a:endParaRPr lang="es-ES" sz="1200" kern="1200" dirty="0">
            <a:latin typeface="Arial"/>
            <a:cs typeface="Arial"/>
            <a:sym typeface="Arial"/>
          </a:endParaRPr>
        </a:p>
      </dsp:txBody>
      <dsp:txXfrm>
        <a:off x="6023190" y="1038705"/>
        <a:ext cx="2060143" cy="1206068"/>
      </dsp:txXfrm>
    </dsp:sp>
    <dsp:sp modelId="{6B13ADD0-BB7A-45DC-A8FE-BA60D6D5F3DD}">
      <dsp:nvSpPr>
        <dsp:cNvPr id="0" name=""/>
        <dsp:cNvSpPr/>
      </dsp:nvSpPr>
      <dsp:spPr>
        <a:xfrm rot="5400000">
          <a:off x="6826932" y="2431759"/>
          <a:ext cx="452659" cy="529526"/>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PE" sz="1200" kern="1200"/>
        </a:p>
      </dsp:txBody>
      <dsp:txXfrm rot="-5400000">
        <a:off x="6894404" y="2470192"/>
        <a:ext cx="317716" cy="316861"/>
      </dsp:txXfrm>
    </dsp:sp>
    <dsp:sp modelId="{9800F38E-5688-4658-A099-76654DCB3224}">
      <dsp:nvSpPr>
        <dsp:cNvPr id="0" name=""/>
        <dsp:cNvSpPr/>
      </dsp:nvSpPr>
      <dsp:spPr>
        <a:xfrm>
          <a:off x="5985668" y="3136371"/>
          <a:ext cx="2135187" cy="128111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latin typeface="Arial"/>
              <a:cs typeface="Arial"/>
              <a:sym typeface="Arial"/>
            </a:rPr>
            <a:t>Ubicar la opción “Generación de registros” accediendo únicamente a través del SOL</a:t>
          </a:r>
          <a:endParaRPr lang="es-ES" sz="1200" kern="1200" dirty="0">
            <a:latin typeface="Arial"/>
            <a:cs typeface="Arial"/>
            <a:sym typeface="Arial"/>
          </a:endParaRPr>
        </a:p>
      </dsp:txBody>
      <dsp:txXfrm>
        <a:off x="6023190" y="3173893"/>
        <a:ext cx="2060143" cy="1206068"/>
      </dsp:txXfrm>
    </dsp:sp>
    <dsp:sp modelId="{49A555D2-377F-4DD7-83C7-B983BCB3CE7A}">
      <dsp:nvSpPr>
        <dsp:cNvPr id="0" name=""/>
        <dsp:cNvSpPr/>
      </dsp:nvSpPr>
      <dsp:spPr>
        <a:xfrm rot="10800000">
          <a:off x="5345112" y="3512163"/>
          <a:ext cx="452659" cy="52952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PE" sz="1200" kern="1200"/>
        </a:p>
      </dsp:txBody>
      <dsp:txXfrm rot="10800000">
        <a:off x="5480910" y="3618068"/>
        <a:ext cx="316861" cy="317716"/>
      </dsp:txXfrm>
    </dsp:sp>
    <dsp:sp modelId="{DD3F8CD1-31AE-48E6-BDD3-2AE863AC9FCB}">
      <dsp:nvSpPr>
        <dsp:cNvPr id="0" name=""/>
        <dsp:cNvSpPr/>
      </dsp:nvSpPr>
      <dsp:spPr>
        <a:xfrm>
          <a:off x="2996406" y="3136370"/>
          <a:ext cx="2135187" cy="1281112"/>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dirty="0">
              <a:latin typeface="Arial"/>
              <a:cs typeface="Arial"/>
              <a:sym typeface="Arial"/>
            </a:rPr>
            <a:t>Al tener el estado presentado, se envía constancia de recepción al buzón electrónico.</a:t>
          </a:r>
        </a:p>
      </dsp:txBody>
      <dsp:txXfrm>
        <a:off x="3033928" y="3173892"/>
        <a:ext cx="2060143" cy="1206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5D1A6B-8CDC-48D7-8C24-DFFA12F284E7}">
      <dsp:nvSpPr>
        <dsp:cNvPr id="0" name=""/>
        <dsp:cNvSpPr/>
      </dsp:nvSpPr>
      <dsp:spPr>
        <a:xfrm>
          <a:off x="1193009" y="1436590"/>
          <a:ext cx="2235149" cy="149084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t" anchorCtr="0">
          <a:noAutofit/>
        </a:bodyPr>
        <a:lstStyle/>
        <a:p>
          <a:pPr marL="0" lvl="0" indent="0" algn="l" defTabSz="711200">
            <a:lnSpc>
              <a:spcPct val="90000"/>
            </a:lnSpc>
            <a:spcBef>
              <a:spcPct val="0"/>
            </a:spcBef>
            <a:spcAft>
              <a:spcPct val="35000"/>
            </a:spcAft>
            <a:buNone/>
          </a:pPr>
          <a:r>
            <a:rPr lang="es-MX" sz="1600" kern="1200" dirty="0">
              <a:latin typeface="Arial" panose="020B0604020202020204" pitchFamily="34" charset="0"/>
              <a:cs typeface="Arial" panose="020B0604020202020204" pitchFamily="34" charset="0"/>
            </a:rPr>
            <a:t>11/2021 – 154 Contribuyentes </a:t>
          </a:r>
          <a:endParaRPr lang="es-PE" sz="1600" kern="1200" dirty="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s-MX" sz="1600" kern="1200" dirty="0">
              <a:latin typeface="Arial" panose="020B0604020202020204" pitchFamily="34" charset="0"/>
              <a:cs typeface="Arial" panose="020B0604020202020204" pitchFamily="34" charset="0"/>
            </a:rPr>
            <a:t>RVIE - SIRE</a:t>
          </a:r>
          <a:endParaRPr lang="es-PE" sz="1600" kern="1200" dirty="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s-MX" sz="1600" kern="1200" dirty="0">
              <a:latin typeface="Arial" panose="020B0604020202020204" pitchFamily="34" charset="0"/>
              <a:cs typeface="Arial" panose="020B0604020202020204" pitchFamily="34" charset="0"/>
            </a:rPr>
            <a:t>RCE SLE PLE O– SOL</a:t>
          </a:r>
          <a:endParaRPr lang="es-PE" sz="1600" kern="1200" dirty="0">
            <a:latin typeface="Arial" panose="020B0604020202020204" pitchFamily="34" charset="0"/>
            <a:cs typeface="Arial" panose="020B0604020202020204" pitchFamily="34" charset="0"/>
          </a:endParaRPr>
        </a:p>
      </dsp:txBody>
      <dsp:txXfrm>
        <a:off x="1550633" y="1436590"/>
        <a:ext cx="1877525" cy="1490845"/>
      </dsp:txXfrm>
    </dsp:sp>
    <dsp:sp modelId="{A98B41FC-91B9-4015-91E2-EE3907886A3F}">
      <dsp:nvSpPr>
        <dsp:cNvPr id="0" name=""/>
        <dsp:cNvSpPr/>
      </dsp:nvSpPr>
      <dsp:spPr>
        <a:xfrm>
          <a:off x="1193009" y="2927435"/>
          <a:ext cx="2235149" cy="149084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t" anchorCtr="0">
          <a:noAutofit/>
        </a:bodyPr>
        <a:lstStyle/>
        <a:p>
          <a:pPr marL="0" lvl="0" indent="0" algn="l" defTabSz="711200">
            <a:lnSpc>
              <a:spcPct val="90000"/>
            </a:lnSpc>
            <a:spcBef>
              <a:spcPct val="0"/>
            </a:spcBef>
            <a:spcAft>
              <a:spcPct val="35000"/>
            </a:spcAft>
            <a:buNone/>
          </a:pPr>
          <a:r>
            <a:rPr lang="es-MX" sz="1600" kern="1200" dirty="0">
              <a:latin typeface="Arial" panose="020B0604020202020204" pitchFamily="34" charset="0"/>
              <a:cs typeface="Arial" panose="020B0604020202020204" pitchFamily="34" charset="0"/>
            </a:rPr>
            <a:t>04/2022 – Los obligados a llevar SLE PLE y SOL</a:t>
          </a:r>
          <a:endParaRPr lang="es-PE" sz="1600" kern="1200" dirty="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s-MX" sz="1600" kern="1200" dirty="0">
              <a:latin typeface="Arial" panose="020B0604020202020204" pitchFamily="34" charset="0"/>
              <a:cs typeface="Arial" panose="020B0604020202020204" pitchFamily="34" charset="0"/>
            </a:rPr>
            <a:t>RVIE</a:t>
          </a:r>
          <a:endParaRPr lang="es-PE" sz="1600" kern="1200" dirty="0">
            <a:latin typeface="Arial" panose="020B0604020202020204" pitchFamily="34" charset="0"/>
            <a:cs typeface="Arial" panose="020B0604020202020204" pitchFamily="34" charset="0"/>
          </a:endParaRPr>
        </a:p>
      </dsp:txBody>
      <dsp:txXfrm>
        <a:off x="1550633" y="2927435"/>
        <a:ext cx="1877525" cy="1490845"/>
      </dsp:txXfrm>
    </dsp:sp>
    <dsp:sp modelId="{B3A5EC39-F56C-49AD-B084-7DDCC8D7A5B3}">
      <dsp:nvSpPr>
        <dsp:cNvPr id="0" name=""/>
        <dsp:cNvSpPr/>
      </dsp:nvSpPr>
      <dsp:spPr>
        <a:xfrm>
          <a:off x="929" y="840550"/>
          <a:ext cx="1490099" cy="149009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s-MX" sz="1400" b="1" kern="1200" dirty="0">
              <a:latin typeface="Arial" panose="020B0604020202020204" pitchFamily="34" charset="0"/>
              <a:cs typeface="Arial" panose="020B0604020202020204" pitchFamily="34" charset="0"/>
            </a:rPr>
            <a:t>R.S 112-2021/SUNAT</a:t>
          </a:r>
          <a:endParaRPr lang="es-PE" sz="1400" b="1" kern="1200" dirty="0">
            <a:latin typeface="Arial" panose="020B0604020202020204" pitchFamily="34" charset="0"/>
            <a:cs typeface="Arial" panose="020B0604020202020204" pitchFamily="34" charset="0"/>
          </a:endParaRPr>
        </a:p>
      </dsp:txBody>
      <dsp:txXfrm>
        <a:off x="219149" y="1058770"/>
        <a:ext cx="1053659" cy="1053659"/>
      </dsp:txXfrm>
    </dsp:sp>
    <dsp:sp modelId="{64E791EA-4FEA-4EE9-AE84-F44918D0BC0F}">
      <dsp:nvSpPr>
        <dsp:cNvPr id="0" name=""/>
        <dsp:cNvSpPr/>
      </dsp:nvSpPr>
      <dsp:spPr>
        <a:xfrm>
          <a:off x="4918259" y="1436590"/>
          <a:ext cx="2235149" cy="149084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t" anchorCtr="0">
          <a:noAutofit/>
        </a:bodyPr>
        <a:lstStyle/>
        <a:p>
          <a:pPr marL="0" lvl="0" indent="0" algn="l" defTabSz="711200">
            <a:lnSpc>
              <a:spcPct val="90000"/>
            </a:lnSpc>
            <a:spcBef>
              <a:spcPct val="0"/>
            </a:spcBef>
            <a:spcAft>
              <a:spcPct val="35000"/>
            </a:spcAft>
            <a:buNone/>
          </a:pPr>
          <a:r>
            <a:rPr lang="es-MX" sz="1600" kern="1200" dirty="0">
              <a:latin typeface="Arial" panose="020B0604020202020204" pitchFamily="34" charset="0"/>
              <a:cs typeface="Arial" panose="020B0604020202020204" pitchFamily="34" charset="0"/>
            </a:rPr>
            <a:t>10/2022 – 154 Contribuyentes</a:t>
          </a:r>
          <a:endParaRPr lang="es-PE" sz="1600" kern="1200" dirty="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s-MX" sz="1600" kern="1200" dirty="0">
              <a:latin typeface="Arial" panose="020B0604020202020204" pitchFamily="34" charset="0"/>
              <a:cs typeface="Arial" panose="020B0604020202020204" pitchFamily="34" charset="0"/>
            </a:rPr>
            <a:t>RVIE Y RCE SIRE</a:t>
          </a:r>
          <a:endParaRPr lang="es-PE" sz="1600" kern="1200" dirty="0">
            <a:latin typeface="Arial" panose="020B0604020202020204" pitchFamily="34" charset="0"/>
            <a:cs typeface="Arial" panose="020B0604020202020204" pitchFamily="34" charset="0"/>
          </a:endParaRPr>
        </a:p>
      </dsp:txBody>
      <dsp:txXfrm>
        <a:off x="5275883" y="1436590"/>
        <a:ext cx="1877525" cy="1490845"/>
      </dsp:txXfrm>
    </dsp:sp>
    <dsp:sp modelId="{4DC95046-9F3D-4602-8EB8-7FBC04354E53}">
      <dsp:nvSpPr>
        <dsp:cNvPr id="0" name=""/>
        <dsp:cNvSpPr/>
      </dsp:nvSpPr>
      <dsp:spPr>
        <a:xfrm>
          <a:off x="4918259" y="2927435"/>
          <a:ext cx="2235149" cy="149084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t" anchorCtr="0">
          <a:noAutofit/>
        </a:bodyPr>
        <a:lstStyle/>
        <a:p>
          <a:pPr marL="0" lvl="0" indent="0" algn="l" defTabSz="711200">
            <a:lnSpc>
              <a:spcPct val="90000"/>
            </a:lnSpc>
            <a:spcBef>
              <a:spcPct val="0"/>
            </a:spcBef>
            <a:spcAft>
              <a:spcPct val="35000"/>
            </a:spcAft>
            <a:buNone/>
          </a:pPr>
          <a:r>
            <a:rPr lang="es-MX" sz="1600" kern="1200" dirty="0">
              <a:latin typeface="Arial" panose="020B0604020202020204" pitchFamily="34" charset="0"/>
              <a:cs typeface="Arial" panose="020B0604020202020204" pitchFamily="34" charset="0"/>
            </a:rPr>
            <a:t>01/2023 – Los obligados a llevar SLE y Portal</a:t>
          </a:r>
          <a:endParaRPr lang="es-PE" sz="1600" kern="1200" dirty="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s-MX" sz="1600" kern="1200" dirty="0">
              <a:latin typeface="Arial" panose="020B0604020202020204" pitchFamily="34" charset="0"/>
              <a:cs typeface="Arial" panose="020B0604020202020204" pitchFamily="34" charset="0"/>
            </a:rPr>
            <a:t>RVIE PLE Y SOL</a:t>
          </a:r>
          <a:endParaRPr lang="es-PE" sz="1600" kern="1200" dirty="0">
            <a:latin typeface="Arial" panose="020B0604020202020204" pitchFamily="34" charset="0"/>
            <a:cs typeface="Arial" panose="020B0604020202020204" pitchFamily="34" charset="0"/>
          </a:endParaRPr>
        </a:p>
      </dsp:txBody>
      <dsp:txXfrm>
        <a:off x="5275883" y="2927435"/>
        <a:ext cx="1877525" cy="1490845"/>
      </dsp:txXfrm>
    </dsp:sp>
    <dsp:sp modelId="{1EFD74BA-024B-48B0-A130-8984F04D0110}">
      <dsp:nvSpPr>
        <dsp:cNvPr id="0" name=""/>
        <dsp:cNvSpPr/>
      </dsp:nvSpPr>
      <dsp:spPr>
        <a:xfrm>
          <a:off x="3726179" y="840550"/>
          <a:ext cx="1490099" cy="1490099"/>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s-MX" sz="1400" b="1" kern="1200" dirty="0">
              <a:latin typeface="Arial" panose="020B0604020202020204" pitchFamily="34" charset="0"/>
              <a:cs typeface="Arial" panose="020B0604020202020204" pitchFamily="34" charset="0"/>
            </a:rPr>
            <a:t>R.S. 040-2022/SUNAT</a:t>
          </a:r>
          <a:endParaRPr lang="es-PE" sz="1400" b="1" kern="1200" dirty="0">
            <a:latin typeface="Arial" panose="020B0604020202020204" pitchFamily="34" charset="0"/>
            <a:cs typeface="Arial" panose="020B0604020202020204" pitchFamily="34" charset="0"/>
          </a:endParaRPr>
        </a:p>
      </dsp:txBody>
      <dsp:txXfrm>
        <a:off x="3944399" y="1058770"/>
        <a:ext cx="1053659" cy="1053659"/>
      </dsp:txXfrm>
    </dsp:sp>
    <dsp:sp modelId="{BB34B473-7439-4203-B6B9-D8892A66CFF0}">
      <dsp:nvSpPr>
        <dsp:cNvPr id="0" name=""/>
        <dsp:cNvSpPr/>
      </dsp:nvSpPr>
      <dsp:spPr>
        <a:xfrm>
          <a:off x="8643509" y="1436590"/>
          <a:ext cx="2235149" cy="1490845"/>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t" anchorCtr="0">
          <a:noAutofit/>
        </a:bodyPr>
        <a:lstStyle/>
        <a:p>
          <a:pPr marL="0" lvl="0" indent="0" algn="l" defTabSz="711200">
            <a:lnSpc>
              <a:spcPct val="90000"/>
            </a:lnSpc>
            <a:spcBef>
              <a:spcPct val="0"/>
            </a:spcBef>
            <a:spcAft>
              <a:spcPct val="35000"/>
            </a:spcAft>
            <a:buNone/>
          </a:pPr>
          <a:r>
            <a:rPr lang="es-MX" sz="1600" kern="1200" dirty="0">
              <a:latin typeface="Arial" panose="020B0604020202020204" pitchFamily="34" charset="0"/>
              <a:cs typeface="Arial" panose="020B0604020202020204" pitchFamily="34" charset="0"/>
            </a:rPr>
            <a:t>07/2023 – 154 Contribuyentes</a:t>
          </a:r>
          <a:endParaRPr lang="es-PE" sz="1600" kern="1200" dirty="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s-MX" sz="1600" kern="1200" dirty="0">
              <a:latin typeface="Arial" panose="020B0604020202020204" pitchFamily="34" charset="0"/>
              <a:cs typeface="Arial" panose="020B0604020202020204" pitchFamily="34" charset="0"/>
            </a:rPr>
            <a:t>RVIE y RCE</a:t>
          </a:r>
          <a:endParaRPr lang="es-PE" sz="1600" kern="1200" dirty="0">
            <a:latin typeface="Arial" panose="020B0604020202020204" pitchFamily="34" charset="0"/>
            <a:cs typeface="Arial" panose="020B0604020202020204" pitchFamily="34" charset="0"/>
          </a:endParaRPr>
        </a:p>
      </dsp:txBody>
      <dsp:txXfrm>
        <a:off x="9001133" y="1436590"/>
        <a:ext cx="1877525" cy="1490845"/>
      </dsp:txXfrm>
    </dsp:sp>
    <dsp:sp modelId="{7FBF1118-BAF9-4F80-8949-0E1F84BEE9B6}">
      <dsp:nvSpPr>
        <dsp:cNvPr id="0" name=""/>
        <dsp:cNvSpPr/>
      </dsp:nvSpPr>
      <dsp:spPr>
        <a:xfrm>
          <a:off x="8643509" y="2927435"/>
          <a:ext cx="2235149" cy="149084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t" anchorCtr="0">
          <a:noAutofit/>
        </a:bodyPr>
        <a:lstStyle/>
        <a:p>
          <a:pPr marL="0" lvl="0" indent="0" algn="l" defTabSz="711200">
            <a:lnSpc>
              <a:spcPct val="90000"/>
            </a:lnSpc>
            <a:spcBef>
              <a:spcPct val="0"/>
            </a:spcBef>
            <a:spcAft>
              <a:spcPct val="35000"/>
            </a:spcAft>
            <a:buNone/>
          </a:pPr>
          <a:r>
            <a:rPr lang="es-MX" sz="1600" kern="1200" dirty="0">
              <a:latin typeface="Arial" panose="020B0604020202020204" pitchFamily="34" charset="0"/>
              <a:cs typeface="Arial" panose="020B0604020202020204" pitchFamily="34" charset="0"/>
            </a:rPr>
            <a:t>10/2023 – Obligados a llevar RVIE y RC</a:t>
          </a:r>
          <a:endParaRPr lang="es-PE" sz="1600" kern="1200" dirty="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s-MX" sz="1600" b="0" kern="1200" dirty="0">
              <a:latin typeface="Arial" panose="020B0604020202020204" pitchFamily="34" charset="0"/>
              <a:cs typeface="Arial" panose="020B0604020202020204" pitchFamily="34" charset="0"/>
            </a:rPr>
            <a:t>RVIE y RCE</a:t>
          </a:r>
          <a:endParaRPr lang="es-PE" sz="1600" b="0" kern="1200" dirty="0">
            <a:latin typeface="Arial" panose="020B0604020202020204" pitchFamily="34" charset="0"/>
            <a:cs typeface="Arial" panose="020B0604020202020204" pitchFamily="34" charset="0"/>
          </a:endParaRPr>
        </a:p>
      </dsp:txBody>
      <dsp:txXfrm>
        <a:off x="9001133" y="2927435"/>
        <a:ext cx="1877525" cy="1490845"/>
      </dsp:txXfrm>
    </dsp:sp>
    <dsp:sp modelId="{D5872E58-DA75-4B69-9D15-BE32FAAE09BD}">
      <dsp:nvSpPr>
        <dsp:cNvPr id="0" name=""/>
        <dsp:cNvSpPr/>
      </dsp:nvSpPr>
      <dsp:spPr>
        <a:xfrm>
          <a:off x="7451429" y="840550"/>
          <a:ext cx="1490099" cy="149009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s-MX" sz="1400" b="1" kern="1200" dirty="0">
              <a:latin typeface="Arial" panose="020B0604020202020204" pitchFamily="34" charset="0"/>
              <a:cs typeface="Arial" panose="020B0604020202020204" pitchFamily="34" charset="0"/>
            </a:rPr>
            <a:t>R.S. 190-2022/SUNAT</a:t>
          </a:r>
          <a:endParaRPr lang="es-PE" sz="1400" b="1" kern="1200" dirty="0">
            <a:latin typeface="Arial" panose="020B0604020202020204" pitchFamily="34" charset="0"/>
            <a:cs typeface="Arial" panose="020B0604020202020204" pitchFamily="34" charset="0"/>
          </a:endParaRPr>
        </a:p>
      </dsp:txBody>
      <dsp:txXfrm>
        <a:off x="7669649" y="1058770"/>
        <a:ext cx="1053659" cy="10536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387CA6-D6DD-4DAB-A9C3-1184C019D81F}">
      <dsp:nvSpPr>
        <dsp:cNvPr id="0" name=""/>
        <dsp:cNvSpPr/>
      </dsp:nvSpPr>
      <dsp:spPr>
        <a:xfrm>
          <a:off x="0" y="9188"/>
          <a:ext cx="7803558" cy="7862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s-ES" sz="1800" kern="1200" dirty="0">
              <a:latin typeface="Arial" panose="020B0604020202020204" pitchFamily="34" charset="0"/>
              <a:cs typeface="Arial" panose="020B0604020202020204" pitchFamily="34" charset="0"/>
            </a:rPr>
            <a:t>Desde el periodo OCTUBRE 2023</a:t>
          </a:r>
        </a:p>
      </dsp:txBody>
      <dsp:txXfrm>
        <a:off x="38381" y="47569"/>
        <a:ext cx="7726796" cy="709478"/>
      </dsp:txXfrm>
    </dsp:sp>
    <dsp:sp modelId="{2136F006-69A7-4EE2-907A-09146CE2151B}">
      <dsp:nvSpPr>
        <dsp:cNvPr id="0" name=""/>
        <dsp:cNvSpPr/>
      </dsp:nvSpPr>
      <dsp:spPr>
        <a:xfrm>
          <a:off x="0" y="795428"/>
          <a:ext cx="7803558" cy="1021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763" tIns="22860" rIns="128016" bIns="22860" numCol="1" spcCol="1270" anchor="t" anchorCtr="0">
          <a:noAutofit/>
        </a:bodyPr>
        <a:lstStyle/>
        <a:p>
          <a:pPr marL="171450" lvl="1" indent="-171450" algn="just" defTabSz="800100">
            <a:lnSpc>
              <a:spcPct val="90000"/>
            </a:lnSpc>
            <a:spcBef>
              <a:spcPct val="0"/>
            </a:spcBef>
            <a:spcAft>
              <a:spcPct val="20000"/>
            </a:spcAft>
            <a:buChar char="•"/>
          </a:pPr>
          <a:endParaRPr lang="es-ES" sz="1800" kern="1200" dirty="0">
            <a:latin typeface="Arial" panose="020B0604020202020204" pitchFamily="34" charset="0"/>
            <a:cs typeface="Arial" panose="020B0604020202020204" pitchFamily="34" charset="0"/>
          </a:endParaRPr>
        </a:p>
        <a:p>
          <a:pPr marL="171450" lvl="1" indent="-171450" algn="just" defTabSz="711200">
            <a:lnSpc>
              <a:spcPct val="90000"/>
            </a:lnSpc>
            <a:spcBef>
              <a:spcPct val="0"/>
            </a:spcBef>
            <a:spcAft>
              <a:spcPct val="20000"/>
            </a:spcAft>
            <a:buChar char="•"/>
          </a:pPr>
          <a:r>
            <a:rPr lang="es-ES" sz="1600" kern="1200" dirty="0">
              <a:latin typeface="Arial" panose="020B0604020202020204" pitchFamily="34" charset="0"/>
              <a:cs typeface="Arial" panose="020B0604020202020204" pitchFamily="34" charset="0"/>
            </a:rPr>
            <a:t>Todos los demás contribuyentes (inclusos PRICOS y PRICOS Nacionales) obligados a llevar RC y RVI electrónicos al 30/09/2023</a:t>
          </a:r>
        </a:p>
        <a:p>
          <a:pPr marL="171450" lvl="1" indent="-171450" algn="just" defTabSz="711200">
            <a:lnSpc>
              <a:spcPct val="90000"/>
            </a:lnSpc>
            <a:spcBef>
              <a:spcPct val="0"/>
            </a:spcBef>
            <a:spcAft>
              <a:spcPct val="20000"/>
            </a:spcAft>
            <a:buChar char="•"/>
          </a:pPr>
          <a:endParaRPr lang="es-ES" sz="1600" kern="1200" dirty="0">
            <a:latin typeface="Arial" panose="020B0604020202020204" pitchFamily="34" charset="0"/>
            <a:cs typeface="Arial" panose="020B0604020202020204" pitchFamily="34" charset="0"/>
          </a:endParaRPr>
        </a:p>
      </dsp:txBody>
      <dsp:txXfrm>
        <a:off x="0" y="795428"/>
        <a:ext cx="7803558" cy="1021545"/>
      </dsp:txXfrm>
    </dsp:sp>
    <dsp:sp modelId="{705ED86B-B1CA-4EFD-A5F2-C579841E053A}">
      <dsp:nvSpPr>
        <dsp:cNvPr id="0" name=""/>
        <dsp:cNvSpPr/>
      </dsp:nvSpPr>
      <dsp:spPr>
        <a:xfrm>
          <a:off x="0" y="1816973"/>
          <a:ext cx="7803558" cy="7862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s-ES" sz="1800" kern="1200" dirty="0">
              <a:latin typeface="Arial" panose="020B0604020202020204" pitchFamily="34" charset="0"/>
              <a:cs typeface="Arial" panose="020B0604020202020204" pitchFamily="34" charset="0"/>
            </a:rPr>
            <a:t>A partir del 1 de OCTUBRE de 2023</a:t>
          </a:r>
        </a:p>
      </dsp:txBody>
      <dsp:txXfrm>
        <a:off x="38381" y="1855354"/>
        <a:ext cx="7726796" cy="709478"/>
      </dsp:txXfrm>
    </dsp:sp>
    <dsp:sp modelId="{3CBBD50F-24DC-4E82-B34B-12BDA7D43733}">
      <dsp:nvSpPr>
        <dsp:cNvPr id="0" name=""/>
        <dsp:cNvSpPr/>
      </dsp:nvSpPr>
      <dsp:spPr>
        <a:xfrm>
          <a:off x="0" y="2603213"/>
          <a:ext cx="7803558" cy="1564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763" tIns="22860" rIns="128016" bIns="22860" numCol="1" spcCol="1270" anchor="t" anchorCtr="0">
          <a:noAutofit/>
        </a:bodyPr>
        <a:lstStyle/>
        <a:p>
          <a:pPr marL="171450" lvl="1" indent="-171450" algn="just" defTabSz="800100">
            <a:lnSpc>
              <a:spcPct val="90000"/>
            </a:lnSpc>
            <a:spcBef>
              <a:spcPct val="0"/>
            </a:spcBef>
            <a:spcAft>
              <a:spcPct val="20000"/>
            </a:spcAft>
            <a:buChar char="•"/>
          </a:pPr>
          <a:endParaRPr lang="es-ES" sz="1800" kern="1200" dirty="0">
            <a:latin typeface="Arial" panose="020B0604020202020204" pitchFamily="34" charset="0"/>
            <a:cs typeface="Arial" panose="020B0604020202020204" pitchFamily="34" charset="0"/>
          </a:endParaRPr>
        </a:p>
        <a:p>
          <a:pPr marL="171450" lvl="1" indent="-171450" algn="just" defTabSz="711200">
            <a:lnSpc>
              <a:spcPct val="90000"/>
            </a:lnSpc>
            <a:spcBef>
              <a:spcPct val="0"/>
            </a:spcBef>
            <a:spcAft>
              <a:spcPct val="20000"/>
            </a:spcAft>
            <a:buChar char="•"/>
          </a:pPr>
          <a:r>
            <a:rPr lang="es-ES" sz="1600" kern="1200" dirty="0">
              <a:latin typeface="Arial" panose="020B0604020202020204" pitchFamily="34" charset="0"/>
              <a:cs typeface="Arial" panose="020B0604020202020204" pitchFamily="34" charset="0"/>
            </a:rPr>
            <a:t>Contribuyentes que a partir del 1 día calendario del tercer mes siguiente a su inscripción se encuentren obligados a emitir comprobantes electrónicos.</a:t>
          </a:r>
        </a:p>
        <a:p>
          <a:pPr marL="171450" lvl="1" indent="-171450" algn="just" defTabSz="711200">
            <a:lnSpc>
              <a:spcPct val="90000"/>
            </a:lnSpc>
            <a:spcBef>
              <a:spcPct val="0"/>
            </a:spcBef>
            <a:spcAft>
              <a:spcPct val="20000"/>
            </a:spcAft>
            <a:buChar char="•"/>
          </a:pPr>
          <a:r>
            <a:rPr lang="es-ES" sz="1600" kern="1200" dirty="0">
              <a:latin typeface="Arial" panose="020B0604020202020204" pitchFamily="34" charset="0"/>
              <a:cs typeface="Arial" panose="020B0604020202020204" pitchFamily="34" charset="0"/>
            </a:rPr>
            <a:t>Contribuyentes que adquieran por elección la condición de emisores electrónicos (R.S. 300-2014/SUNAT).</a:t>
          </a:r>
        </a:p>
        <a:p>
          <a:pPr marL="228600" lvl="1" indent="-228600" algn="just" defTabSz="889000">
            <a:lnSpc>
              <a:spcPct val="90000"/>
            </a:lnSpc>
            <a:spcBef>
              <a:spcPct val="0"/>
            </a:spcBef>
            <a:spcAft>
              <a:spcPct val="20000"/>
            </a:spcAft>
            <a:buChar char="•"/>
          </a:pPr>
          <a:endParaRPr lang="es-ES" sz="2000" kern="1200" dirty="0">
            <a:latin typeface="Arial" panose="020B0604020202020204" pitchFamily="34" charset="0"/>
            <a:cs typeface="Arial" panose="020B0604020202020204" pitchFamily="34" charset="0"/>
          </a:endParaRPr>
        </a:p>
      </dsp:txBody>
      <dsp:txXfrm>
        <a:off x="0" y="2603213"/>
        <a:ext cx="7803558" cy="15649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1CE007-6F16-42AC-B995-35EBBCFC3259}">
      <dsp:nvSpPr>
        <dsp:cNvPr id="0" name=""/>
        <dsp:cNvSpPr/>
      </dsp:nvSpPr>
      <dsp:spPr>
        <a:xfrm>
          <a:off x="0" y="1028598"/>
          <a:ext cx="11024120" cy="604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7387C1-2C90-46D0-A32B-B75FA609EAE5}">
      <dsp:nvSpPr>
        <dsp:cNvPr id="0" name=""/>
        <dsp:cNvSpPr/>
      </dsp:nvSpPr>
      <dsp:spPr>
        <a:xfrm>
          <a:off x="531792" y="409720"/>
          <a:ext cx="8528700" cy="131858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680" tIns="0" rIns="291680" bIns="0" numCol="1" spcCol="1270" anchor="ctr" anchorCtr="0">
          <a:noAutofit/>
        </a:bodyPr>
        <a:lstStyle/>
        <a:p>
          <a:pPr marL="0" lvl="0" indent="0" algn="l" defTabSz="622300">
            <a:lnSpc>
              <a:spcPct val="90000"/>
            </a:lnSpc>
            <a:spcBef>
              <a:spcPct val="0"/>
            </a:spcBef>
            <a:spcAft>
              <a:spcPct val="35000"/>
            </a:spcAft>
            <a:buNone/>
          </a:pPr>
          <a:r>
            <a:rPr lang="es-ES" sz="1400" kern="1200" dirty="0">
              <a:latin typeface="Arial" panose="020B0604020202020204" pitchFamily="34" charset="0"/>
              <a:cs typeface="Arial" panose="020B0604020202020204" pitchFamily="34" charset="0"/>
            </a:rPr>
            <a:t>a) Obligación de cerrar el RV llevados de forma manual o hojas sueltas o continuas, según la normativa respectiva, previa anotación de operaciones hasta el periodo anterior a adquirir la obligación de llevar el RVIE y RCE.</a:t>
          </a:r>
          <a:endParaRPr lang="es-PE" sz="1400" kern="1200" dirty="0">
            <a:latin typeface="Arial" panose="020B0604020202020204" pitchFamily="34" charset="0"/>
            <a:cs typeface="Arial" panose="020B0604020202020204" pitchFamily="34" charset="0"/>
          </a:endParaRPr>
        </a:p>
      </dsp:txBody>
      <dsp:txXfrm>
        <a:off x="596160" y="474088"/>
        <a:ext cx="8399964" cy="1189851"/>
      </dsp:txXfrm>
    </dsp:sp>
    <dsp:sp modelId="{811668D5-8C7E-4426-9DD6-9E69D40BA4A2}">
      <dsp:nvSpPr>
        <dsp:cNvPr id="0" name=""/>
        <dsp:cNvSpPr/>
      </dsp:nvSpPr>
      <dsp:spPr>
        <a:xfrm>
          <a:off x="0" y="2117238"/>
          <a:ext cx="11024120" cy="604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A3FC91-18A4-494E-8689-C706DD964CB3}">
      <dsp:nvSpPr>
        <dsp:cNvPr id="0" name=""/>
        <dsp:cNvSpPr/>
      </dsp:nvSpPr>
      <dsp:spPr>
        <a:xfrm>
          <a:off x="518409" y="1943073"/>
          <a:ext cx="8601701" cy="7084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680" tIns="0" rIns="291680" bIns="0" numCol="1" spcCol="1270" anchor="ctr" anchorCtr="0">
          <a:noAutofit/>
        </a:bodyPr>
        <a:lstStyle/>
        <a:p>
          <a:pPr marL="0" lvl="0" indent="0" algn="l" defTabSz="622300">
            <a:lnSpc>
              <a:spcPct val="90000"/>
            </a:lnSpc>
            <a:spcBef>
              <a:spcPct val="0"/>
            </a:spcBef>
            <a:spcAft>
              <a:spcPct val="35000"/>
            </a:spcAft>
            <a:buNone/>
          </a:pPr>
          <a:r>
            <a:rPr lang="es-ES" sz="1400" kern="1200" dirty="0">
              <a:latin typeface="Arial" panose="020B0604020202020204" pitchFamily="34" charset="0"/>
              <a:cs typeface="Arial" panose="020B0604020202020204" pitchFamily="34" charset="0"/>
            </a:rPr>
            <a:t>b) Obligación de generar conjuntamente el RVIE  y RCE a partir del periodo en que esté obligado a llevarlo o del periodo siguiente por el cual se afilie para su llevado.</a:t>
          </a:r>
          <a:endParaRPr lang="es-PE" sz="1400" kern="1200" dirty="0">
            <a:latin typeface="Arial" panose="020B0604020202020204" pitchFamily="34" charset="0"/>
            <a:cs typeface="Arial" panose="020B0604020202020204" pitchFamily="34" charset="0"/>
          </a:endParaRPr>
        </a:p>
      </dsp:txBody>
      <dsp:txXfrm>
        <a:off x="552994" y="1977658"/>
        <a:ext cx="8532531" cy="639310"/>
      </dsp:txXfrm>
    </dsp:sp>
    <dsp:sp modelId="{024BAEB8-FDB8-49E7-94BE-21166B670A65}">
      <dsp:nvSpPr>
        <dsp:cNvPr id="0" name=""/>
        <dsp:cNvSpPr/>
      </dsp:nvSpPr>
      <dsp:spPr>
        <a:xfrm>
          <a:off x="0" y="3205878"/>
          <a:ext cx="11024120" cy="6048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010501-753E-4096-B498-278F36D51A4C}">
      <dsp:nvSpPr>
        <dsp:cNvPr id="0" name=""/>
        <dsp:cNvSpPr/>
      </dsp:nvSpPr>
      <dsp:spPr>
        <a:xfrm>
          <a:off x="551206" y="2851638"/>
          <a:ext cx="8500224" cy="7084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680" tIns="0" rIns="291680" bIns="0" numCol="1" spcCol="1270" anchor="ctr" anchorCtr="0">
          <a:noAutofit/>
        </a:bodyPr>
        <a:lstStyle/>
        <a:p>
          <a:pPr marL="0" lvl="0" indent="0" algn="l" defTabSz="622300">
            <a:lnSpc>
              <a:spcPct val="90000"/>
            </a:lnSpc>
            <a:spcBef>
              <a:spcPct val="0"/>
            </a:spcBef>
            <a:spcAft>
              <a:spcPct val="35000"/>
            </a:spcAft>
            <a:buNone/>
          </a:pPr>
          <a:r>
            <a:rPr lang="es-ES" sz="1400" kern="1200" dirty="0">
              <a:latin typeface="Arial" panose="020B0604020202020204" pitchFamily="34" charset="0"/>
              <a:cs typeface="Arial" panose="020B0604020202020204" pitchFamily="34" charset="0"/>
            </a:rPr>
            <a:t>c) El almacenamiento, archivo y conservación del RVIE y RCE estará a cargo de la SUNAT. </a:t>
          </a:r>
          <a:endParaRPr lang="es-PE" sz="1400" kern="1200" dirty="0">
            <a:latin typeface="Arial" panose="020B0604020202020204" pitchFamily="34" charset="0"/>
            <a:cs typeface="Arial" panose="020B0604020202020204" pitchFamily="34" charset="0"/>
          </a:endParaRPr>
        </a:p>
      </dsp:txBody>
      <dsp:txXfrm>
        <a:off x="585791" y="2886223"/>
        <a:ext cx="8431054" cy="639310"/>
      </dsp:txXfrm>
    </dsp:sp>
    <dsp:sp modelId="{6A2A440C-8945-49E7-9172-9EAC57929E7B}">
      <dsp:nvSpPr>
        <dsp:cNvPr id="0" name=""/>
        <dsp:cNvSpPr/>
      </dsp:nvSpPr>
      <dsp:spPr>
        <a:xfrm>
          <a:off x="0" y="4294518"/>
          <a:ext cx="11024120" cy="604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2D1051-52E4-4927-88F3-272BB9D50150}">
      <dsp:nvSpPr>
        <dsp:cNvPr id="0" name=""/>
        <dsp:cNvSpPr/>
      </dsp:nvSpPr>
      <dsp:spPr>
        <a:xfrm>
          <a:off x="551206" y="3940278"/>
          <a:ext cx="8658961" cy="7084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680" tIns="0" rIns="291680" bIns="0" numCol="1" spcCol="1270" anchor="ctr" anchorCtr="0">
          <a:noAutofit/>
        </a:bodyPr>
        <a:lstStyle/>
        <a:p>
          <a:pPr marL="0" lvl="0" indent="0" algn="l" defTabSz="622300">
            <a:lnSpc>
              <a:spcPct val="90000"/>
            </a:lnSpc>
            <a:spcBef>
              <a:spcPct val="0"/>
            </a:spcBef>
            <a:spcAft>
              <a:spcPct val="35000"/>
            </a:spcAft>
            <a:buNone/>
          </a:pPr>
          <a:r>
            <a:rPr lang="es-ES" sz="1400" kern="1200" dirty="0">
              <a:latin typeface="Arial" panose="020B0604020202020204" pitchFamily="34" charset="0"/>
              <a:cs typeface="Arial" panose="020B0604020202020204" pitchFamily="34" charset="0"/>
            </a:rPr>
            <a:t>e) El derecho a consultar y/o descargar la propuesta y el preliminar de los registros electrónicos antes que se genere el RVIE o RCE. </a:t>
          </a:r>
          <a:endParaRPr lang="es-PE" sz="1400" kern="1200" dirty="0">
            <a:latin typeface="Arial" panose="020B0604020202020204" pitchFamily="34" charset="0"/>
            <a:cs typeface="Arial" panose="020B0604020202020204" pitchFamily="34" charset="0"/>
          </a:endParaRPr>
        </a:p>
      </dsp:txBody>
      <dsp:txXfrm>
        <a:off x="585791" y="3974863"/>
        <a:ext cx="8589791" cy="6393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694893-522A-451F-A69A-5DB6B2B37781}">
      <dsp:nvSpPr>
        <dsp:cNvPr id="0" name=""/>
        <dsp:cNvSpPr/>
      </dsp:nvSpPr>
      <dsp:spPr>
        <a:xfrm>
          <a:off x="201924" y="847252"/>
          <a:ext cx="4814403" cy="150450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9049" tIns="45720" rIns="45720" bIns="45720" numCol="1" spcCol="1270" anchor="ctr" anchorCtr="0">
          <a:noAutofit/>
        </a:bodyPr>
        <a:lstStyle/>
        <a:p>
          <a:pPr marL="0" lvl="0" indent="0" algn="l" defTabSz="533400">
            <a:lnSpc>
              <a:spcPct val="90000"/>
            </a:lnSpc>
            <a:spcBef>
              <a:spcPct val="0"/>
            </a:spcBef>
            <a:spcAft>
              <a:spcPct val="35000"/>
            </a:spcAft>
            <a:buNone/>
          </a:pPr>
          <a:r>
            <a:rPr lang="es-ES" sz="1200" kern="1200" dirty="0">
              <a:latin typeface="Arial" panose="020B0604020202020204" pitchFamily="34" charset="0"/>
              <a:cs typeface="Arial" panose="020B0604020202020204" pitchFamily="34" charset="0"/>
            </a:rPr>
            <a:t>Plazos máximos de atraso será según cronograma que apruebe la SUNAT</a:t>
          </a:r>
          <a:endParaRPr lang="es-PE" sz="1200" kern="1200" dirty="0">
            <a:latin typeface="Arial" panose="020B0604020202020204" pitchFamily="34" charset="0"/>
            <a:cs typeface="Arial" panose="020B0604020202020204" pitchFamily="34" charset="0"/>
          </a:endParaRPr>
        </a:p>
      </dsp:txBody>
      <dsp:txXfrm>
        <a:off x="201924" y="847252"/>
        <a:ext cx="4814403" cy="1504501"/>
      </dsp:txXfrm>
    </dsp:sp>
    <dsp:sp modelId="{0FBF1FFA-734B-4782-B872-286E30E7EB93}">
      <dsp:nvSpPr>
        <dsp:cNvPr id="0" name=""/>
        <dsp:cNvSpPr/>
      </dsp:nvSpPr>
      <dsp:spPr>
        <a:xfrm>
          <a:off x="1324" y="629935"/>
          <a:ext cx="1053150" cy="1579726"/>
        </a:xfrm>
        <a:prstGeom prst="rect">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89040E-9DF8-4D8D-ABAA-D857013F9EE0}">
      <dsp:nvSpPr>
        <dsp:cNvPr id="0" name=""/>
        <dsp:cNvSpPr/>
      </dsp:nvSpPr>
      <dsp:spPr>
        <a:xfrm>
          <a:off x="5454999" y="847252"/>
          <a:ext cx="4814403" cy="150450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9049" tIns="45720" rIns="45720" bIns="45720" numCol="1" spcCol="1270" anchor="ctr" anchorCtr="0">
          <a:noAutofit/>
        </a:bodyPr>
        <a:lstStyle/>
        <a:p>
          <a:pPr marL="0" lvl="0" indent="0" algn="l" defTabSz="533400">
            <a:lnSpc>
              <a:spcPct val="90000"/>
            </a:lnSpc>
            <a:spcBef>
              <a:spcPct val="0"/>
            </a:spcBef>
            <a:spcAft>
              <a:spcPct val="35000"/>
            </a:spcAft>
            <a:buNone/>
          </a:pPr>
          <a:r>
            <a:rPr lang="es-ES" sz="1200" kern="1200" dirty="0">
              <a:latin typeface="Arial" panose="020B0604020202020204" pitchFamily="34" charset="0"/>
              <a:cs typeface="Arial" panose="020B0604020202020204" pitchFamily="34" charset="0"/>
            </a:rPr>
            <a:t>La generación de los registros electrónicos puede realizarse en una única oportunidad. (Después se pueden realizar ajustes posteriores)</a:t>
          </a:r>
          <a:endParaRPr lang="es-PE" sz="1200" kern="1200" dirty="0">
            <a:latin typeface="Arial" panose="020B0604020202020204" pitchFamily="34" charset="0"/>
            <a:cs typeface="Arial" panose="020B0604020202020204" pitchFamily="34" charset="0"/>
          </a:endParaRPr>
        </a:p>
      </dsp:txBody>
      <dsp:txXfrm>
        <a:off x="5454999" y="847252"/>
        <a:ext cx="4814403" cy="1504501"/>
      </dsp:txXfrm>
    </dsp:sp>
    <dsp:sp modelId="{61E11554-6424-4F77-AE36-9EEBC29BABD0}">
      <dsp:nvSpPr>
        <dsp:cNvPr id="0" name=""/>
        <dsp:cNvSpPr/>
      </dsp:nvSpPr>
      <dsp:spPr>
        <a:xfrm>
          <a:off x="5254399" y="629935"/>
          <a:ext cx="1053150" cy="1579726"/>
        </a:xfrm>
        <a:prstGeom prst="rect">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4EDCAF-E8BD-46D7-AEA4-1D9DEEED70A9}">
      <dsp:nvSpPr>
        <dsp:cNvPr id="0" name=""/>
        <dsp:cNvSpPr/>
      </dsp:nvSpPr>
      <dsp:spPr>
        <a:xfrm>
          <a:off x="201924" y="2741252"/>
          <a:ext cx="4814403" cy="150450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9049" tIns="45720" rIns="45720" bIns="45720" numCol="1" spcCol="1270" anchor="ctr" anchorCtr="0">
          <a:noAutofit/>
        </a:bodyPr>
        <a:lstStyle/>
        <a:p>
          <a:pPr marL="0" lvl="0" indent="0" algn="l" defTabSz="533400">
            <a:lnSpc>
              <a:spcPct val="90000"/>
            </a:lnSpc>
            <a:spcBef>
              <a:spcPct val="0"/>
            </a:spcBef>
            <a:spcAft>
              <a:spcPct val="35000"/>
            </a:spcAft>
            <a:buNone/>
          </a:pPr>
          <a:r>
            <a:rPr lang="es-ES" sz="1200" kern="1200" dirty="0">
              <a:latin typeface="Arial" panose="020B0604020202020204" pitchFamily="34" charset="0"/>
              <a:cs typeface="Arial" panose="020B0604020202020204" pitchFamily="34" charset="0"/>
            </a:rPr>
            <a:t>La anotación de ajuste posteriores relativos a periodos en los que el sujeto llevaba el registro de ventas e ingresos y el registro de compras de manera manual o en hojas sueltas o continuas, en el SLE –Ple o en el SLE – Portal, forman parte de la información del RVIE.</a:t>
          </a:r>
          <a:endParaRPr lang="es-PE" sz="1200" kern="1200" dirty="0">
            <a:latin typeface="Arial" panose="020B0604020202020204" pitchFamily="34" charset="0"/>
            <a:cs typeface="Arial" panose="020B0604020202020204" pitchFamily="34" charset="0"/>
          </a:endParaRPr>
        </a:p>
      </dsp:txBody>
      <dsp:txXfrm>
        <a:off x="201924" y="2741252"/>
        <a:ext cx="4814403" cy="1504501"/>
      </dsp:txXfrm>
    </dsp:sp>
    <dsp:sp modelId="{986B446F-3BD4-4FCD-9405-91E68F058B12}">
      <dsp:nvSpPr>
        <dsp:cNvPr id="0" name=""/>
        <dsp:cNvSpPr/>
      </dsp:nvSpPr>
      <dsp:spPr>
        <a:xfrm>
          <a:off x="1324" y="2523935"/>
          <a:ext cx="1053150" cy="1579726"/>
        </a:xfrm>
        <a:prstGeom prst="rect">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78925F-99CA-4C24-9128-24C87D9B4020}">
      <dsp:nvSpPr>
        <dsp:cNvPr id="0" name=""/>
        <dsp:cNvSpPr/>
      </dsp:nvSpPr>
      <dsp:spPr>
        <a:xfrm>
          <a:off x="5454999" y="2741252"/>
          <a:ext cx="4814403" cy="150450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9049" tIns="45720" rIns="45720" bIns="45720" numCol="1" spcCol="1270" anchor="ctr" anchorCtr="0">
          <a:noAutofit/>
        </a:bodyPr>
        <a:lstStyle/>
        <a:p>
          <a:pPr marL="0" lvl="0" indent="0" algn="l" defTabSz="533400">
            <a:lnSpc>
              <a:spcPct val="90000"/>
            </a:lnSpc>
            <a:spcBef>
              <a:spcPct val="0"/>
            </a:spcBef>
            <a:spcAft>
              <a:spcPct val="35000"/>
            </a:spcAft>
            <a:buNone/>
          </a:pPr>
          <a:r>
            <a:rPr lang="es-ES" sz="1200" kern="1200" dirty="0">
              <a:latin typeface="Arial" panose="020B0604020202020204" pitchFamily="34" charset="0"/>
              <a:cs typeface="Arial" panose="020B0604020202020204" pitchFamily="34" charset="0"/>
            </a:rPr>
            <a:t>En moneda nacional y en castellano, salvo las excepciones previstas por el código tributario.</a:t>
          </a:r>
          <a:endParaRPr lang="es-PE" sz="1200" kern="1200" dirty="0">
            <a:latin typeface="Arial" panose="020B0604020202020204" pitchFamily="34" charset="0"/>
            <a:cs typeface="Arial" panose="020B0604020202020204" pitchFamily="34" charset="0"/>
          </a:endParaRPr>
        </a:p>
      </dsp:txBody>
      <dsp:txXfrm>
        <a:off x="5454999" y="2741252"/>
        <a:ext cx="4814403" cy="1504501"/>
      </dsp:txXfrm>
    </dsp:sp>
    <dsp:sp modelId="{89EC9961-C48C-4E95-886D-C1A0DC192174}">
      <dsp:nvSpPr>
        <dsp:cNvPr id="0" name=""/>
        <dsp:cNvSpPr/>
      </dsp:nvSpPr>
      <dsp:spPr>
        <a:xfrm>
          <a:off x="5254399" y="2523935"/>
          <a:ext cx="1053150" cy="1579726"/>
        </a:xfrm>
        <a:prstGeom prst="rect">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162D2-A502-4D9C-BA8D-EEA03E9ED1E9}">
      <dsp:nvSpPr>
        <dsp:cNvPr id="0" name=""/>
        <dsp:cNvSpPr/>
      </dsp:nvSpPr>
      <dsp:spPr>
        <a:xfrm>
          <a:off x="0" y="2905320"/>
          <a:ext cx="8318632" cy="95359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b="1" kern="1200">
              <a:latin typeface="Arial" panose="020B0604020202020204" pitchFamily="34" charset="0"/>
              <a:cs typeface="Arial" panose="020B0604020202020204" pitchFamily="34" charset="0"/>
            </a:rPr>
            <a:t>EFECTOS:</a:t>
          </a:r>
          <a:endParaRPr lang="es-PE" sz="1800" kern="1200" dirty="0">
            <a:latin typeface="Arial" panose="020B0604020202020204" pitchFamily="34" charset="0"/>
            <a:cs typeface="Arial" panose="020B0604020202020204" pitchFamily="34" charset="0"/>
          </a:endParaRPr>
        </a:p>
      </dsp:txBody>
      <dsp:txXfrm>
        <a:off x="0" y="2905320"/>
        <a:ext cx="8318632" cy="514939"/>
      </dsp:txXfrm>
    </dsp:sp>
    <dsp:sp modelId="{74004656-80C3-446B-8664-EB71C864CA1B}">
      <dsp:nvSpPr>
        <dsp:cNvPr id="0" name=""/>
        <dsp:cNvSpPr/>
      </dsp:nvSpPr>
      <dsp:spPr>
        <a:xfrm>
          <a:off x="0" y="3401188"/>
          <a:ext cx="4159316" cy="43865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es-ES" sz="900" b="0" kern="1200" dirty="0">
              <a:latin typeface="Arial" panose="020B0604020202020204" pitchFamily="34" charset="0"/>
              <a:cs typeface="Arial" panose="020B0604020202020204" pitchFamily="34" charset="0"/>
            </a:rPr>
            <a:t>En el caso del RCE, dicha comunicación no impide anotar información en el</a:t>
          </a:r>
          <a:endParaRPr lang="es-PE" sz="900" b="0" kern="1200" dirty="0">
            <a:latin typeface="Arial" panose="020B0604020202020204" pitchFamily="34" charset="0"/>
            <a:cs typeface="Arial" panose="020B0604020202020204" pitchFamily="34" charset="0"/>
          </a:endParaRPr>
        </a:p>
        <a:p>
          <a:pPr marL="0" lvl="0" indent="0" algn="ctr" defTabSz="400050">
            <a:lnSpc>
              <a:spcPct val="90000"/>
            </a:lnSpc>
            <a:spcBef>
              <a:spcPct val="0"/>
            </a:spcBef>
            <a:spcAft>
              <a:spcPct val="35000"/>
            </a:spcAft>
            <a:buNone/>
          </a:pPr>
          <a:r>
            <a:rPr lang="es-PE" sz="900" b="0" kern="1200" dirty="0">
              <a:latin typeface="Arial" panose="020B0604020202020204" pitchFamily="34" charset="0"/>
              <a:cs typeface="Arial" panose="020B0604020202020204" pitchFamily="34" charset="0"/>
            </a:rPr>
            <a:t>registro.</a:t>
          </a:r>
          <a:r>
            <a:rPr lang="es-ES" sz="900" b="0" kern="1200" dirty="0">
              <a:latin typeface="Arial" panose="020B0604020202020204" pitchFamily="34" charset="0"/>
              <a:cs typeface="Arial" panose="020B0604020202020204" pitchFamily="34" charset="0"/>
            </a:rPr>
            <a:t>.</a:t>
          </a:r>
        </a:p>
      </dsp:txBody>
      <dsp:txXfrm>
        <a:off x="0" y="3401188"/>
        <a:ext cx="4159316" cy="438651"/>
      </dsp:txXfrm>
    </dsp:sp>
    <dsp:sp modelId="{609BEE64-D569-4365-BB3A-31203CBCCA6D}">
      <dsp:nvSpPr>
        <dsp:cNvPr id="0" name=""/>
        <dsp:cNvSpPr/>
      </dsp:nvSpPr>
      <dsp:spPr>
        <a:xfrm>
          <a:off x="4159316" y="3401188"/>
          <a:ext cx="4159316" cy="438651"/>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es-ES" sz="900" b="0" kern="1200">
              <a:latin typeface="Arial" panose="020B0604020202020204" pitchFamily="34" charset="0"/>
              <a:cs typeface="Arial" panose="020B0604020202020204" pitchFamily="34" charset="0"/>
            </a:rPr>
            <a:t>Si puede anotar operaciones y/o ajustes posteriores respecto a periodos anteriores a la suspensión</a:t>
          </a:r>
          <a:endParaRPr lang="es-ES" sz="900" b="0" kern="1200" dirty="0">
            <a:latin typeface="Arial" panose="020B0604020202020204" pitchFamily="34" charset="0"/>
            <a:cs typeface="Arial" panose="020B0604020202020204" pitchFamily="34" charset="0"/>
          </a:endParaRPr>
        </a:p>
      </dsp:txBody>
      <dsp:txXfrm>
        <a:off x="4159316" y="3401188"/>
        <a:ext cx="4159316" cy="438651"/>
      </dsp:txXfrm>
    </dsp:sp>
    <dsp:sp modelId="{51434F95-F407-43BA-839A-CB40FE296BA2}">
      <dsp:nvSpPr>
        <dsp:cNvPr id="0" name=""/>
        <dsp:cNvSpPr/>
      </dsp:nvSpPr>
      <dsp:spPr>
        <a:xfrm rot="10800000">
          <a:off x="0" y="1453001"/>
          <a:ext cx="8318632" cy="1466623"/>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MX" sz="1800" b="0" kern="1200" dirty="0">
              <a:latin typeface="Arial" panose="020B0604020202020204" pitchFamily="34" charset="0"/>
              <a:cs typeface="Arial" panose="020B0604020202020204" pitchFamily="34" charset="0"/>
            </a:rPr>
            <a:t>En caso de suspensión temporal de actividades: Se encuentran obligados a llevar el RCE de registrar información.</a:t>
          </a:r>
          <a:endParaRPr lang="es-PE" sz="1800" kern="1200" dirty="0">
            <a:latin typeface="Arial" panose="020B0604020202020204" pitchFamily="34" charset="0"/>
            <a:cs typeface="Arial" panose="020B0604020202020204" pitchFamily="34" charset="0"/>
          </a:endParaRPr>
        </a:p>
      </dsp:txBody>
      <dsp:txXfrm rot="10800000">
        <a:off x="0" y="1453001"/>
        <a:ext cx="8318632" cy="952968"/>
      </dsp:txXfrm>
    </dsp:sp>
    <dsp:sp modelId="{6207AACE-2999-4BB2-905C-2DE19009CD85}">
      <dsp:nvSpPr>
        <dsp:cNvPr id="0" name=""/>
        <dsp:cNvSpPr/>
      </dsp:nvSpPr>
      <dsp:spPr>
        <a:xfrm rot="10800000">
          <a:off x="0" y="0"/>
          <a:ext cx="8318632" cy="1466623"/>
        </a:xfrm>
        <a:prstGeom prst="upArrowCallou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MX" sz="1800" b="1" kern="1200">
              <a:latin typeface="Arial" panose="020B0604020202020204" pitchFamily="34" charset="0"/>
              <a:ea typeface="+mn-ea"/>
              <a:cs typeface="Arial" panose="020B0604020202020204" pitchFamily="34" charset="0"/>
            </a:rPr>
            <a:t>Art. 3 último párrafo y art. 11 de la RS 112-2021/SUNAT</a:t>
          </a:r>
          <a:endParaRPr lang="es-PE" sz="1800" kern="1200" dirty="0">
            <a:latin typeface="Arial" panose="020B0604020202020204" pitchFamily="34" charset="0"/>
            <a:cs typeface="Arial" panose="020B0604020202020204" pitchFamily="34" charset="0"/>
          </a:endParaRPr>
        </a:p>
      </dsp:txBody>
      <dsp:txXfrm rot="10800000">
        <a:off x="0" y="0"/>
        <a:ext cx="8318632" cy="9529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975973-A849-448B-BFF9-E029DF521C47}">
      <dsp:nvSpPr>
        <dsp:cNvPr id="0" name=""/>
        <dsp:cNvSpPr/>
      </dsp:nvSpPr>
      <dsp:spPr>
        <a:xfrm>
          <a:off x="0" y="0"/>
          <a:ext cx="9905247" cy="356532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MX" sz="1600" kern="1200" dirty="0"/>
            <a:t>A partir del segundo día calendario de cada mes, la SUNAT pone a disposición, a través del módulo RCE, un archivo plano con la propuesta de RCE de ese mes, dicha propuesta se actualiza diariamente de manera automática con la información recibida o generada el día anterior</a:t>
          </a:r>
          <a:endParaRPr lang="es-PE" sz="1600" kern="1200" dirty="0"/>
        </a:p>
      </dsp:txBody>
      <dsp:txXfrm>
        <a:off x="0" y="0"/>
        <a:ext cx="9905247" cy="1925273"/>
      </dsp:txXfrm>
    </dsp:sp>
    <dsp:sp modelId="{2F8F75B5-C896-44CD-98A5-EBB7292877E8}">
      <dsp:nvSpPr>
        <dsp:cNvPr id="0" name=""/>
        <dsp:cNvSpPr/>
      </dsp:nvSpPr>
      <dsp:spPr>
        <a:xfrm>
          <a:off x="0" y="1853966"/>
          <a:ext cx="2476311" cy="164004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s-MX" sz="1200" kern="1200" dirty="0"/>
            <a:t>a) Considera incluso aquello que el sujeto excluyó de la propuesta del mes anterior, según el numeral 8-A.2.1., teniendo en cuenta la normativa del IGV.</a:t>
          </a:r>
          <a:endParaRPr lang="es-PE" sz="1200" kern="1200" dirty="0"/>
        </a:p>
      </dsp:txBody>
      <dsp:txXfrm>
        <a:off x="0" y="1853966"/>
        <a:ext cx="2476311" cy="1640047"/>
      </dsp:txXfrm>
    </dsp:sp>
    <dsp:sp modelId="{AD7067AE-A7AC-462A-949F-0EB445072458}">
      <dsp:nvSpPr>
        <dsp:cNvPr id="0" name=""/>
        <dsp:cNvSpPr/>
      </dsp:nvSpPr>
      <dsp:spPr>
        <a:xfrm>
          <a:off x="2476311" y="1853966"/>
          <a:ext cx="2476311" cy="1640047"/>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s-MX" sz="1200" kern="1200" dirty="0"/>
            <a:t>b) Puede presentarse en blanco, en caso la SUNAT no haya recibido ni generado la mencionada información, salvo que se considere información según el inciso a). </a:t>
          </a:r>
          <a:endParaRPr lang="es-PE" sz="1200" kern="1200" dirty="0"/>
        </a:p>
      </dsp:txBody>
      <dsp:txXfrm>
        <a:off x="2476311" y="1853966"/>
        <a:ext cx="2476311" cy="1640047"/>
      </dsp:txXfrm>
    </dsp:sp>
    <dsp:sp modelId="{B52E04F3-BCE6-47DA-9646-6CA725F83AB9}">
      <dsp:nvSpPr>
        <dsp:cNvPr id="0" name=""/>
        <dsp:cNvSpPr/>
      </dsp:nvSpPr>
      <dsp:spPr>
        <a:xfrm>
          <a:off x="4952623" y="1853966"/>
          <a:ext cx="2476311" cy="1640047"/>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s-MX" sz="1200" kern="1200" dirty="0"/>
            <a:t>c) Por defecto, ubica información en un determinado campo o llena un campo con determinada información, solo si así lo señala el anexo </a:t>
          </a:r>
          <a:r>
            <a:rPr lang="es-MX" sz="1200" kern="1200" dirty="0" err="1"/>
            <a:t>N.°</a:t>
          </a:r>
          <a:r>
            <a:rPr lang="es-MX" sz="1200" kern="1200" dirty="0"/>
            <a:t> 8.</a:t>
          </a:r>
          <a:endParaRPr lang="es-PE" sz="1200" kern="1200" dirty="0"/>
        </a:p>
      </dsp:txBody>
      <dsp:txXfrm>
        <a:off x="4952623" y="1853966"/>
        <a:ext cx="2476311" cy="1640047"/>
      </dsp:txXfrm>
    </dsp:sp>
    <dsp:sp modelId="{7864C8ED-E068-4CCA-9B2E-D4C2686678D2}">
      <dsp:nvSpPr>
        <dsp:cNvPr id="0" name=""/>
        <dsp:cNvSpPr/>
      </dsp:nvSpPr>
      <dsp:spPr>
        <a:xfrm>
          <a:off x="7428935" y="1853966"/>
          <a:ext cx="2476311" cy="164004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s-MX" sz="1200" kern="1200" dirty="0"/>
            <a:t>d) En ningún caso considera aquello que únicamente debe obrar en el archivo de información relativa a documentos de no domiciliados, correspondiendo su incorporación por parte del sujeto según el numeral 8-A.2.1. del párrafo 8-A.2.</a:t>
          </a:r>
          <a:endParaRPr lang="es-PE" sz="1200" kern="1200" dirty="0"/>
        </a:p>
      </dsp:txBody>
      <dsp:txXfrm>
        <a:off x="7428935" y="1853966"/>
        <a:ext cx="2476311" cy="164004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53C00-90A9-4B53-934A-7634464A782D}">
      <dsp:nvSpPr>
        <dsp:cNvPr id="0" name=""/>
        <dsp:cNvSpPr/>
      </dsp:nvSpPr>
      <dsp:spPr>
        <a:xfrm>
          <a:off x="5934" y="349"/>
          <a:ext cx="9910155" cy="92244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dirty="0"/>
            <a:t>A partir del octavo día calendario del mes siguiente al período respectivo</a:t>
          </a:r>
          <a:endParaRPr lang="es-PE" sz="1600" kern="1200" dirty="0"/>
        </a:p>
      </dsp:txBody>
      <dsp:txXfrm>
        <a:off x="32952" y="27367"/>
        <a:ext cx="9856119" cy="868411"/>
      </dsp:txXfrm>
    </dsp:sp>
    <dsp:sp modelId="{E970E134-AA07-4ED3-BEA7-44971F67266B}">
      <dsp:nvSpPr>
        <dsp:cNvPr id="0" name=""/>
        <dsp:cNvSpPr/>
      </dsp:nvSpPr>
      <dsp:spPr>
        <a:xfrm>
          <a:off x="15607" y="1179452"/>
          <a:ext cx="3208934" cy="107332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t>Aceptar la propuesta</a:t>
          </a:r>
          <a:endParaRPr lang="es-PE" sz="1400" kern="1200" dirty="0"/>
        </a:p>
      </dsp:txBody>
      <dsp:txXfrm>
        <a:off x="47044" y="1210889"/>
        <a:ext cx="3146060" cy="1010453"/>
      </dsp:txXfrm>
    </dsp:sp>
    <dsp:sp modelId="{2E5B53D0-C46C-4244-8B04-7BC6E5654347}">
      <dsp:nvSpPr>
        <dsp:cNvPr id="0" name=""/>
        <dsp:cNvSpPr/>
      </dsp:nvSpPr>
      <dsp:spPr>
        <a:xfrm>
          <a:off x="15607" y="2509434"/>
          <a:ext cx="1571466" cy="215449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a:t>Sin ninguna modificación respecto de la información que obra en esta</a:t>
          </a:r>
          <a:endParaRPr lang="es-PE" sz="1200" kern="1200" dirty="0"/>
        </a:p>
      </dsp:txBody>
      <dsp:txXfrm>
        <a:off x="61634" y="2555461"/>
        <a:ext cx="1479412" cy="2062442"/>
      </dsp:txXfrm>
    </dsp:sp>
    <dsp:sp modelId="{86E9AADC-07B3-477F-806D-5C8F60DC91AF}">
      <dsp:nvSpPr>
        <dsp:cNvPr id="0" name=""/>
        <dsp:cNvSpPr/>
      </dsp:nvSpPr>
      <dsp:spPr>
        <a:xfrm>
          <a:off x="1653075" y="2509434"/>
          <a:ext cx="1571466" cy="215449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a:t>Luego de excluir uno o más documentos, salvo notas de crédito, lo que solo se puede hacer en el módulo RCE</a:t>
          </a:r>
          <a:endParaRPr lang="es-PE" sz="1200" kern="1200" dirty="0"/>
        </a:p>
      </dsp:txBody>
      <dsp:txXfrm>
        <a:off x="1699102" y="2555461"/>
        <a:ext cx="1479412" cy="2062442"/>
      </dsp:txXfrm>
    </dsp:sp>
    <dsp:sp modelId="{448AE941-2293-48BC-B921-54BF8DDE6C3E}">
      <dsp:nvSpPr>
        <dsp:cNvPr id="0" name=""/>
        <dsp:cNvSpPr/>
      </dsp:nvSpPr>
      <dsp:spPr>
        <a:xfrm>
          <a:off x="3356545" y="1179452"/>
          <a:ext cx="4846402" cy="107332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PE" sz="1400" kern="1200" dirty="0"/>
            <a:t>Complementar la propuesta</a:t>
          </a:r>
        </a:p>
      </dsp:txBody>
      <dsp:txXfrm>
        <a:off x="3387982" y="1210889"/>
        <a:ext cx="4783528" cy="1010453"/>
      </dsp:txXfrm>
    </dsp:sp>
    <dsp:sp modelId="{DA908AB1-59ED-4A1B-BD5A-AC28A049261C}">
      <dsp:nvSpPr>
        <dsp:cNvPr id="0" name=""/>
        <dsp:cNvSpPr/>
      </dsp:nvSpPr>
      <dsp:spPr>
        <a:xfrm>
          <a:off x="3356545" y="2509434"/>
          <a:ext cx="1571466" cy="215449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Incluir determinada información respecto de documentos comprendidos en la propuesta de RCE</a:t>
          </a:r>
          <a:endParaRPr lang="es-PE" sz="1200" kern="1200" dirty="0"/>
        </a:p>
      </dsp:txBody>
      <dsp:txXfrm>
        <a:off x="3402572" y="2555461"/>
        <a:ext cx="1479412" cy="2062442"/>
      </dsp:txXfrm>
    </dsp:sp>
    <dsp:sp modelId="{AFDDE365-DEC0-4EA6-A3BE-C6DEF6C8E6E7}">
      <dsp:nvSpPr>
        <dsp:cNvPr id="0" name=""/>
        <dsp:cNvSpPr/>
      </dsp:nvSpPr>
      <dsp:spPr>
        <a:xfrm>
          <a:off x="4994013" y="2509434"/>
          <a:ext cx="1571466" cy="215449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a:t>Incluir documentos que, según la tabla 11 del anexo N.° 1</a:t>
          </a:r>
          <a:endParaRPr lang="es-PE" sz="1200" kern="1200" dirty="0"/>
        </a:p>
      </dsp:txBody>
      <dsp:txXfrm>
        <a:off x="5040040" y="2555461"/>
        <a:ext cx="1479412" cy="2062442"/>
      </dsp:txXfrm>
    </dsp:sp>
    <dsp:sp modelId="{15C82FB3-FDD2-4803-8FDC-9E06C2B50D67}">
      <dsp:nvSpPr>
        <dsp:cNvPr id="0" name=""/>
        <dsp:cNvSpPr/>
      </dsp:nvSpPr>
      <dsp:spPr>
        <a:xfrm>
          <a:off x="6631481" y="2509434"/>
          <a:ext cx="1571466" cy="215449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a:t>Excluir uno o más documentos que obran en la propuesta</a:t>
          </a:r>
          <a:endParaRPr lang="es-PE" sz="1200" kern="1200" dirty="0"/>
        </a:p>
      </dsp:txBody>
      <dsp:txXfrm>
        <a:off x="6677508" y="2555461"/>
        <a:ext cx="1479412" cy="2062442"/>
      </dsp:txXfrm>
    </dsp:sp>
    <dsp:sp modelId="{E6C4F294-870E-4794-ADD3-CE745500458D}">
      <dsp:nvSpPr>
        <dsp:cNvPr id="0" name=""/>
        <dsp:cNvSpPr/>
      </dsp:nvSpPr>
      <dsp:spPr>
        <a:xfrm>
          <a:off x="8334950" y="1179452"/>
          <a:ext cx="1571466" cy="107332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PE" sz="1400" kern="1200" dirty="0"/>
            <a:t>Reemplazar la propuesta</a:t>
          </a:r>
        </a:p>
      </dsp:txBody>
      <dsp:txXfrm>
        <a:off x="8366387" y="1210889"/>
        <a:ext cx="1508592" cy="1010453"/>
      </dsp:txXfrm>
    </dsp:sp>
    <dsp:sp modelId="{402991FA-6082-4157-9D15-CE92E7D1A6A3}">
      <dsp:nvSpPr>
        <dsp:cNvPr id="0" name=""/>
        <dsp:cNvSpPr/>
      </dsp:nvSpPr>
      <dsp:spPr>
        <a:xfrm>
          <a:off x="8334950" y="2509434"/>
          <a:ext cx="1571466" cy="215449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Usando un archivo plano que cumpla con la estructura y reglas señaladas en el anexo </a:t>
          </a:r>
          <a:r>
            <a:rPr lang="es-MX" sz="1200" kern="1200" dirty="0" err="1"/>
            <a:t>N.°</a:t>
          </a:r>
          <a:r>
            <a:rPr lang="es-MX" sz="1200" kern="1200" dirty="0"/>
            <a:t> 11, el cual también se puede dejar en blanco de no tener información por registrar u optar por no registrarla en el período.</a:t>
          </a:r>
          <a:endParaRPr lang="es-PE" sz="1200" kern="1200" dirty="0"/>
        </a:p>
      </dsp:txBody>
      <dsp:txXfrm>
        <a:off x="8380977" y="2555461"/>
        <a:ext cx="1479412" cy="206244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C4909-A377-46B4-BB02-AA81687FCB08}">
      <dsp:nvSpPr>
        <dsp:cNvPr id="0" name=""/>
        <dsp:cNvSpPr/>
      </dsp:nvSpPr>
      <dsp:spPr>
        <a:xfrm>
          <a:off x="1127067" y="90"/>
          <a:ext cx="3723281" cy="223396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dirty="0"/>
            <a:t>El generador puede realizar ajustes posteriores, según lo indicado en el párrafo 9-A.3. </a:t>
          </a:r>
          <a:endParaRPr lang="es-PE" sz="1800" kern="1200" dirty="0"/>
        </a:p>
      </dsp:txBody>
      <dsp:txXfrm>
        <a:off x="1127067" y="90"/>
        <a:ext cx="3723281" cy="2233969"/>
      </dsp:txXfrm>
    </dsp:sp>
    <dsp:sp modelId="{7FA38F81-3E9B-4E6B-B8F7-4FCB60AF18E2}">
      <dsp:nvSpPr>
        <dsp:cNvPr id="0" name=""/>
        <dsp:cNvSpPr/>
      </dsp:nvSpPr>
      <dsp:spPr>
        <a:xfrm>
          <a:off x="5222677" y="90"/>
          <a:ext cx="3723281" cy="223396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a:t>Antes de realizar los ajustes posteriores, el generador puede descargar, por cada periodo, un archivo plano.</a:t>
          </a:r>
          <a:endParaRPr lang="es-PE" sz="1800" kern="1200"/>
        </a:p>
      </dsp:txBody>
      <dsp:txXfrm>
        <a:off x="5222677" y="90"/>
        <a:ext cx="3723281" cy="2233969"/>
      </dsp:txXfrm>
    </dsp:sp>
    <dsp:sp modelId="{A782A7E3-397E-41C1-92DE-C8935C6FA1A3}">
      <dsp:nvSpPr>
        <dsp:cNvPr id="0" name=""/>
        <dsp:cNvSpPr/>
      </dsp:nvSpPr>
      <dsp:spPr>
        <a:xfrm>
          <a:off x="3174872" y="2606388"/>
          <a:ext cx="3723281" cy="223396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MX" sz="1800" kern="1200" dirty="0"/>
            <a:t>Para realizar los ajustes posteriores, el generador debe: </a:t>
          </a:r>
          <a:endParaRPr lang="es-PE" sz="1800" kern="1200" dirty="0"/>
        </a:p>
        <a:p>
          <a:pPr marL="114300" lvl="1" indent="-114300" algn="l" defTabSz="622300">
            <a:lnSpc>
              <a:spcPct val="90000"/>
            </a:lnSpc>
            <a:spcBef>
              <a:spcPct val="0"/>
            </a:spcBef>
            <a:spcAft>
              <a:spcPct val="15000"/>
            </a:spcAft>
            <a:buChar char="•"/>
          </a:pPr>
          <a:r>
            <a:rPr lang="es-MX" sz="1400" kern="1200" dirty="0"/>
            <a:t>Ingresar a la opción Gestión de ajustes posteriores del módulo RCE y cargar un archivo plano.</a:t>
          </a:r>
          <a:endParaRPr lang="es-PE" sz="1400" kern="1200" dirty="0"/>
        </a:p>
        <a:p>
          <a:pPr marL="114300" lvl="1" indent="-114300" algn="l" defTabSz="622300">
            <a:lnSpc>
              <a:spcPct val="90000"/>
            </a:lnSpc>
            <a:spcBef>
              <a:spcPct val="0"/>
            </a:spcBef>
            <a:spcAft>
              <a:spcPct val="15000"/>
            </a:spcAft>
            <a:buChar char="•"/>
          </a:pPr>
          <a:r>
            <a:rPr lang="es-MX" sz="1400" kern="1200" dirty="0"/>
            <a:t>Ubicar la opción “Generación de registros” del módulo RCE, a la cual se accede únicamente ingresando a este a través de SUNAT Operaciones en Línea.</a:t>
          </a:r>
          <a:endParaRPr lang="es-PE" sz="1400" kern="1200" dirty="0"/>
        </a:p>
      </dsp:txBody>
      <dsp:txXfrm>
        <a:off x="3174872" y="2606388"/>
        <a:ext cx="3723281" cy="2233969"/>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Imagen 6" descr="Imagen que contiene computer, hombre, sostener, computadora&#10;&#10;Descripción generada automáticamente">
            <a:extLst>
              <a:ext uri="{FF2B5EF4-FFF2-40B4-BE49-F238E27FC236}">
                <a16:creationId xmlns:a16="http://schemas.microsoft.com/office/drawing/2014/main" id="{5306E799-9F9C-42A0-B36E-68F009AE86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770" b="18237"/>
          <a:stretch/>
        </p:blipFill>
        <p:spPr>
          <a:xfrm>
            <a:off x="5558589" y="0"/>
            <a:ext cx="6633411" cy="6858000"/>
          </a:xfrm>
          <a:prstGeom prst="rect">
            <a:avLst/>
          </a:prstGeom>
        </p:spPr>
      </p:pic>
      <p:sp>
        <p:nvSpPr>
          <p:cNvPr id="8" name="Rectángulo 3">
            <a:extLst>
              <a:ext uri="{FF2B5EF4-FFF2-40B4-BE49-F238E27FC236}">
                <a16:creationId xmlns:a16="http://schemas.microsoft.com/office/drawing/2014/main" id="{B7C692C7-E025-4A56-B535-46537478EFCB}"/>
              </a:ext>
            </a:extLst>
          </p:cNvPr>
          <p:cNvSpPr/>
          <p:nvPr userDrawn="1"/>
        </p:nvSpPr>
        <p:spPr>
          <a:xfrm>
            <a:off x="0" y="0"/>
            <a:ext cx="8813132" cy="6858000"/>
          </a:xfrm>
          <a:custGeom>
            <a:avLst/>
            <a:gdLst>
              <a:gd name="connsiteX0" fmla="*/ 0 w 7032458"/>
              <a:gd name="connsiteY0" fmla="*/ 0 h 6858000"/>
              <a:gd name="connsiteX1" fmla="*/ 7032458 w 7032458"/>
              <a:gd name="connsiteY1" fmla="*/ 0 h 6858000"/>
              <a:gd name="connsiteX2" fmla="*/ 7032458 w 7032458"/>
              <a:gd name="connsiteY2" fmla="*/ 6858000 h 6858000"/>
              <a:gd name="connsiteX3" fmla="*/ 0 w 7032458"/>
              <a:gd name="connsiteY3" fmla="*/ 6858000 h 6858000"/>
              <a:gd name="connsiteX4" fmla="*/ 0 w 7032458"/>
              <a:gd name="connsiteY4" fmla="*/ 0 h 6858000"/>
              <a:gd name="connsiteX0" fmla="*/ 0 w 7032458"/>
              <a:gd name="connsiteY0" fmla="*/ 0 h 6858000"/>
              <a:gd name="connsiteX1" fmla="*/ 4445668 w 7032458"/>
              <a:gd name="connsiteY1" fmla="*/ 0 h 6858000"/>
              <a:gd name="connsiteX2" fmla="*/ 7032458 w 7032458"/>
              <a:gd name="connsiteY2" fmla="*/ 6858000 h 6858000"/>
              <a:gd name="connsiteX3" fmla="*/ 0 w 7032458"/>
              <a:gd name="connsiteY3" fmla="*/ 6858000 h 6858000"/>
              <a:gd name="connsiteX4" fmla="*/ 0 w 7032458"/>
              <a:gd name="connsiteY4" fmla="*/ 0 h 6858000"/>
              <a:gd name="connsiteX0" fmla="*/ 0 w 7032458"/>
              <a:gd name="connsiteY0" fmla="*/ 0 h 6858000"/>
              <a:gd name="connsiteX1" fmla="*/ 4445668 w 7032458"/>
              <a:gd name="connsiteY1" fmla="*/ 0 h 6858000"/>
              <a:gd name="connsiteX2" fmla="*/ 7032458 w 7032458"/>
              <a:gd name="connsiteY2" fmla="*/ 6858000 h 6858000"/>
              <a:gd name="connsiteX3" fmla="*/ 0 w 7032458"/>
              <a:gd name="connsiteY3" fmla="*/ 6858000 h 6858000"/>
              <a:gd name="connsiteX4" fmla="*/ 0 w 7032458"/>
              <a:gd name="connsiteY4" fmla="*/ 0 h 6858000"/>
              <a:gd name="connsiteX0" fmla="*/ 0 w 7032458"/>
              <a:gd name="connsiteY0" fmla="*/ 0 h 6858000"/>
              <a:gd name="connsiteX1" fmla="*/ 4445668 w 7032458"/>
              <a:gd name="connsiteY1" fmla="*/ 0 h 6858000"/>
              <a:gd name="connsiteX2" fmla="*/ 7032458 w 7032458"/>
              <a:gd name="connsiteY2" fmla="*/ 6858000 h 6858000"/>
              <a:gd name="connsiteX3" fmla="*/ 0 w 7032458"/>
              <a:gd name="connsiteY3" fmla="*/ 6858000 h 6858000"/>
              <a:gd name="connsiteX4" fmla="*/ 0 w 703245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2458" h="6858000">
                <a:moveTo>
                  <a:pt x="0" y="0"/>
                </a:moveTo>
                <a:lnTo>
                  <a:pt x="4445668" y="0"/>
                </a:lnTo>
                <a:cubicBezTo>
                  <a:pt x="5747083" y="3471111"/>
                  <a:pt x="6170195" y="4572000"/>
                  <a:pt x="7032458" y="6858000"/>
                </a:cubicBezTo>
                <a:lnTo>
                  <a:pt x="0" y="6858000"/>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9" name="Rectángulo 8">
            <a:extLst>
              <a:ext uri="{FF2B5EF4-FFF2-40B4-BE49-F238E27FC236}">
                <a16:creationId xmlns:a16="http://schemas.microsoft.com/office/drawing/2014/main" id="{7D9CF8C8-3DFA-4B9C-A7B6-9C7D1093EDE3}"/>
              </a:ext>
            </a:extLst>
          </p:cNvPr>
          <p:cNvSpPr/>
          <p:nvPr userDrawn="1"/>
        </p:nvSpPr>
        <p:spPr>
          <a:xfrm>
            <a:off x="0" y="4553953"/>
            <a:ext cx="4535905" cy="776037"/>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PE"/>
          </a:p>
        </p:txBody>
      </p:sp>
      <p:sp>
        <p:nvSpPr>
          <p:cNvPr id="2" name="Título 1">
            <a:extLst>
              <a:ext uri="{FF2B5EF4-FFF2-40B4-BE49-F238E27FC236}">
                <a16:creationId xmlns:a16="http://schemas.microsoft.com/office/drawing/2014/main" id="{F90F1B52-492D-4FA9-A39B-B5CB44C177CE}"/>
              </a:ext>
            </a:extLst>
          </p:cNvPr>
          <p:cNvSpPr>
            <a:spLocks noGrp="1"/>
          </p:cNvSpPr>
          <p:nvPr>
            <p:ph type="ctrTitle"/>
          </p:nvPr>
        </p:nvSpPr>
        <p:spPr>
          <a:xfrm>
            <a:off x="723900" y="2247064"/>
            <a:ext cx="5442284" cy="1867652"/>
          </a:xfrm>
        </p:spPr>
        <p:txBody>
          <a:bodyPr anchor="b">
            <a:noAutofit/>
          </a:bodyPr>
          <a:lstStyle>
            <a:lvl1pPr algn="l">
              <a:defRPr sz="4400">
                <a:solidFill>
                  <a:schemeClr val="bg1"/>
                </a:solidFill>
                <a:latin typeface="Arial" panose="020B0604020202020204" pitchFamily="34" charset="0"/>
                <a:cs typeface="Arial" panose="020B0604020202020204" pitchFamily="34" charset="0"/>
              </a:defRPr>
            </a:lvl1pPr>
          </a:lstStyle>
          <a:p>
            <a:r>
              <a:rPr lang="es-ES" dirty="0"/>
              <a:t>Haga clic para modificar el estilo de título del patrón</a:t>
            </a:r>
            <a:endParaRPr lang="es-PE" dirty="0"/>
          </a:p>
        </p:txBody>
      </p:sp>
      <p:sp>
        <p:nvSpPr>
          <p:cNvPr id="3" name="Subtítulo 2">
            <a:extLst>
              <a:ext uri="{FF2B5EF4-FFF2-40B4-BE49-F238E27FC236}">
                <a16:creationId xmlns:a16="http://schemas.microsoft.com/office/drawing/2014/main" id="{67BADED3-C380-4A96-BBC0-BD7BF01F01C0}"/>
              </a:ext>
            </a:extLst>
          </p:cNvPr>
          <p:cNvSpPr>
            <a:spLocks noGrp="1"/>
          </p:cNvSpPr>
          <p:nvPr>
            <p:ph type="subTitle" idx="1"/>
          </p:nvPr>
        </p:nvSpPr>
        <p:spPr>
          <a:xfrm>
            <a:off x="723900" y="4658477"/>
            <a:ext cx="3104148" cy="587291"/>
          </a:xfrm>
        </p:spPr>
        <p:txBody>
          <a:bodyPr>
            <a:normAutofit/>
          </a:bodyPr>
          <a:lstStyle>
            <a:lvl1pPr marL="0" indent="0" algn="l">
              <a:buNone/>
              <a:defRPr sz="1800">
                <a:solidFill>
                  <a:schemeClr val="tx1">
                    <a:lumMod val="85000"/>
                    <a:lumOff val="1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PE" dirty="0"/>
          </a:p>
        </p:txBody>
      </p:sp>
      <p:sp>
        <p:nvSpPr>
          <p:cNvPr id="4" name="Marcador de fecha 3">
            <a:extLst>
              <a:ext uri="{FF2B5EF4-FFF2-40B4-BE49-F238E27FC236}">
                <a16:creationId xmlns:a16="http://schemas.microsoft.com/office/drawing/2014/main" id="{307B8643-43D5-4CCF-8B07-AE9D1CD14813}"/>
              </a:ext>
            </a:extLst>
          </p:cNvPr>
          <p:cNvSpPr>
            <a:spLocks noGrp="1"/>
          </p:cNvSpPr>
          <p:nvPr>
            <p:ph type="dt" sz="half" idx="10"/>
          </p:nvPr>
        </p:nvSpPr>
        <p:spPr>
          <a:xfrm>
            <a:off x="723900" y="6280692"/>
            <a:ext cx="1414025" cy="365125"/>
          </a:xfrm>
        </p:spPr>
        <p:txBody>
          <a:bodyPr/>
          <a:lstStyle>
            <a:lvl1pPr>
              <a:defRPr>
                <a:solidFill>
                  <a:schemeClr val="bg1"/>
                </a:solidFill>
                <a:latin typeface="Arial" panose="020B0604020202020204" pitchFamily="34" charset="0"/>
                <a:cs typeface="Arial" panose="020B0604020202020204" pitchFamily="34" charset="0"/>
              </a:defRPr>
            </a:lvl1pPr>
          </a:lstStyle>
          <a:p>
            <a:fld id="{025CD8DB-5355-40E7-B50A-EAA17C5E5D81}" type="datetimeFigureOut">
              <a:rPr lang="es-PE" smtClean="0"/>
              <a:pPr/>
              <a:t>19/07/2023</a:t>
            </a:fld>
            <a:endParaRPr lang="es-PE"/>
          </a:p>
        </p:txBody>
      </p:sp>
      <p:sp>
        <p:nvSpPr>
          <p:cNvPr id="5" name="Marcador de pie de página 4">
            <a:extLst>
              <a:ext uri="{FF2B5EF4-FFF2-40B4-BE49-F238E27FC236}">
                <a16:creationId xmlns:a16="http://schemas.microsoft.com/office/drawing/2014/main" id="{A41187C9-481D-4249-BBFA-B437C6305A67}"/>
              </a:ext>
            </a:extLst>
          </p:cNvPr>
          <p:cNvSpPr>
            <a:spLocks noGrp="1"/>
          </p:cNvSpPr>
          <p:nvPr>
            <p:ph type="ftr" sz="quarter" idx="11"/>
          </p:nvPr>
        </p:nvSpPr>
        <p:spPr>
          <a:xfrm>
            <a:off x="723900" y="5531644"/>
            <a:ext cx="2121038" cy="365125"/>
          </a:xfrm>
        </p:spPr>
        <p:txBody>
          <a:bodyPr/>
          <a:lstStyle>
            <a:lvl1pPr algn="l">
              <a:defRPr>
                <a:solidFill>
                  <a:schemeClr val="bg1"/>
                </a:solidFill>
                <a:latin typeface="Arial" panose="020B0604020202020204" pitchFamily="34" charset="0"/>
                <a:cs typeface="Arial" panose="020B0604020202020204" pitchFamily="34" charset="0"/>
              </a:defRPr>
            </a:lvl1pPr>
          </a:lstStyle>
          <a:p>
            <a:endParaRPr lang="es-PE" dirty="0"/>
          </a:p>
        </p:txBody>
      </p:sp>
      <p:pic>
        <p:nvPicPr>
          <p:cNvPr id="10" name="Gráfico 9">
            <a:extLst>
              <a:ext uri="{FF2B5EF4-FFF2-40B4-BE49-F238E27FC236}">
                <a16:creationId xmlns:a16="http://schemas.microsoft.com/office/drawing/2014/main" id="{BB0B2976-BC99-47C0-84D9-0543C93C8F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3900" y="1326356"/>
            <a:ext cx="1528325" cy="403308"/>
          </a:xfrm>
          <a:prstGeom prst="rect">
            <a:avLst/>
          </a:prstGeom>
        </p:spPr>
      </p:pic>
      <p:sp>
        <p:nvSpPr>
          <p:cNvPr id="11" name="Rectángulo 10">
            <a:extLst>
              <a:ext uri="{FF2B5EF4-FFF2-40B4-BE49-F238E27FC236}">
                <a16:creationId xmlns:a16="http://schemas.microsoft.com/office/drawing/2014/main" id="{99D090B3-3237-4AA4-A95A-E5F28942202D}"/>
              </a:ext>
            </a:extLst>
          </p:cNvPr>
          <p:cNvSpPr/>
          <p:nvPr userDrawn="1"/>
        </p:nvSpPr>
        <p:spPr>
          <a:xfrm>
            <a:off x="7477145" y="2310062"/>
            <a:ext cx="4714854" cy="4559719"/>
          </a:xfrm>
          <a:custGeom>
            <a:avLst/>
            <a:gdLst>
              <a:gd name="connsiteX0" fmla="*/ 0 w 5382126"/>
              <a:gd name="connsiteY0" fmla="*/ 0 h 319086"/>
              <a:gd name="connsiteX1" fmla="*/ 5382126 w 5382126"/>
              <a:gd name="connsiteY1" fmla="*/ 0 h 319086"/>
              <a:gd name="connsiteX2" fmla="*/ 5382126 w 5382126"/>
              <a:gd name="connsiteY2" fmla="*/ 319086 h 319086"/>
              <a:gd name="connsiteX3" fmla="*/ 0 w 5382126"/>
              <a:gd name="connsiteY3" fmla="*/ 319086 h 319086"/>
              <a:gd name="connsiteX4" fmla="*/ 0 w 5382126"/>
              <a:gd name="connsiteY4" fmla="*/ 0 h 319086"/>
              <a:gd name="connsiteX0" fmla="*/ 0 w 5382126"/>
              <a:gd name="connsiteY0" fmla="*/ 3771900 h 4090986"/>
              <a:gd name="connsiteX1" fmla="*/ 5376111 w 5382126"/>
              <a:gd name="connsiteY1" fmla="*/ 0 h 4090986"/>
              <a:gd name="connsiteX2" fmla="*/ 5382126 w 5382126"/>
              <a:gd name="connsiteY2" fmla="*/ 4090986 h 4090986"/>
              <a:gd name="connsiteX3" fmla="*/ 0 w 5382126"/>
              <a:gd name="connsiteY3" fmla="*/ 4090986 h 4090986"/>
              <a:gd name="connsiteX4" fmla="*/ 0 w 5382126"/>
              <a:gd name="connsiteY4" fmla="*/ 3771900 h 4090986"/>
              <a:gd name="connsiteX0" fmla="*/ 0 w 5797215"/>
              <a:gd name="connsiteY0" fmla="*/ 4102768 h 4102768"/>
              <a:gd name="connsiteX1" fmla="*/ 5791200 w 5797215"/>
              <a:gd name="connsiteY1" fmla="*/ 0 h 4102768"/>
              <a:gd name="connsiteX2" fmla="*/ 5797215 w 5797215"/>
              <a:gd name="connsiteY2" fmla="*/ 4090986 h 4102768"/>
              <a:gd name="connsiteX3" fmla="*/ 415089 w 5797215"/>
              <a:gd name="connsiteY3" fmla="*/ 4090986 h 4102768"/>
              <a:gd name="connsiteX4" fmla="*/ 0 w 5797215"/>
              <a:gd name="connsiteY4" fmla="*/ 4102768 h 4102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7215" h="4102768">
                <a:moveTo>
                  <a:pt x="0" y="4102768"/>
                </a:moveTo>
                <a:lnTo>
                  <a:pt x="5791200" y="0"/>
                </a:lnTo>
                <a:lnTo>
                  <a:pt x="5797215" y="4090986"/>
                </a:lnTo>
                <a:lnTo>
                  <a:pt x="415089" y="4090986"/>
                </a:lnTo>
                <a:lnTo>
                  <a:pt x="0" y="4102768"/>
                </a:lnTo>
                <a:close/>
              </a:path>
            </a:pathLst>
          </a:custGeom>
          <a:solidFill>
            <a:srgbClr val="002060">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Tree>
    <p:extLst>
      <p:ext uri="{BB962C8B-B14F-4D97-AF65-F5344CB8AC3E}">
        <p14:creationId xmlns:p14="http://schemas.microsoft.com/office/powerpoint/2010/main" val="830825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AE631D-B2FA-483B-AC92-2085DEAFEA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C21D0007-A0E8-416D-85CA-C5E31EE863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90F1BC56-7E6A-43E0-A3EC-F373EAA6F6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E9C54E9-4713-402D-A3AB-3519ACCCF966}"/>
              </a:ext>
            </a:extLst>
          </p:cNvPr>
          <p:cNvSpPr>
            <a:spLocks noGrp="1"/>
          </p:cNvSpPr>
          <p:nvPr>
            <p:ph type="dt" sz="half" idx="10"/>
          </p:nvPr>
        </p:nvSpPr>
        <p:spPr/>
        <p:txBody>
          <a:bodyPr/>
          <a:lstStyle/>
          <a:p>
            <a:fld id="{025CD8DB-5355-40E7-B50A-EAA17C5E5D81}" type="datetimeFigureOut">
              <a:rPr lang="es-PE" smtClean="0"/>
              <a:t>19/07/2023</a:t>
            </a:fld>
            <a:endParaRPr lang="es-PE"/>
          </a:p>
        </p:txBody>
      </p:sp>
      <p:sp>
        <p:nvSpPr>
          <p:cNvPr id="6" name="Marcador de pie de página 5">
            <a:extLst>
              <a:ext uri="{FF2B5EF4-FFF2-40B4-BE49-F238E27FC236}">
                <a16:creationId xmlns:a16="http://schemas.microsoft.com/office/drawing/2014/main" id="{9B5ED50D-4396-42D2-8D1E-CE5C0E9EF5F5}"/>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6C0CF5A3-B4B0-4871-970D-6D93A493A58B}"/>
              </a:ext>
            </a:extLst>
          </p:cNvPr>
          <p:cNvSpPr>
            <a:spLocks noGrp="1"/>
          </p:cNvSpPr>
          <p:nvPr>
            <p:ph type="sldNum" sz="quarter" idx="12"/>
          </p:nvPr>
        </p:nvSpPr>
        <p:spPr/>
        <p:txBody>
          <a:bodyPr/>
          <a:lstStyle/>
          <a:p>
            <a:fld id="{EA39F234-D644-4346-B144-73031AE79C7F}" type="slidenum">
              <a:rPr lang="es-PE" smtClean="0"/>
              <a:t>‹Nº›</a:t>
            </a:fld>
            <a:endParaRPr lang="es-PE"/>
          </a:p>
        </p:txBody>
      </p:sp>
    </p:spTree>
    <p:extLst>
      <p:ext uri="{BB962C8B-B14F-4D97-AF65-F5344CB8AC3E}">
        <p14:creationId xmlns:p14="http://schemas.microsoft.com/office/powerpoint/2010/main" val="2726962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3134C5-F051-4FC4-BFE7-BADD0ACA3976}"/>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668FC708-3611-4737-9244-63BD4BB0CF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E3EBC15F-3461-4BF1-94F3-97F9C9956DC7}"/>
              </a:ext>
            </a:extLst>
          </p:cNvPr>
          <p:cNvSpPr>
            <a:spLocks noGrp="1"/>
          </p:cNvSpPr>
          <p:nvPr>
            <p:ph type="dt" sz="half" idx="10"/>
          </p:nvPr>
        </p:nvSpPr>
        <p:spPr/>
        <p:txBody>
          <a:bodyPr/>
          <a:lstStyle/>
          <a:p>
            <a:fld id="{025CD8DB-5355-40E7-B50A-EAA17C5E5D81}" type="datetimeFigureOut">
              <a:rPr lang="es-PE" smtClean="0"/>
              <a:t>19/07/2023</a:t>
            </a:fld>
            <a:endParaRPr lang="es-PE"/>
          </a:p>
        </p:txBody>
      </p:sp>
      <p:sp>
        <p:nvSpPr>
          <p:cNvPr id="5" name="Marcador de pie de página 4">
            <a:extLst>
              <a:ext uri="{FF2B5EF4-FFF2-40B4-BE49-F238E27FC236}">
                <a16:creationId xmlns:a16="http://schemas.microsoft.com/office/drawing/2014/main" id="{92F661DA-869D-4DF2-A141-B229AF9F42B8}"/>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8A196FFE-CD6E-4061-A5F0-9A9CEB4BA081}"/>
              </a:ext>
            </a:extLst>
          </p:cNvPr>
          <p:cNvSpPr>
            <a:spLocks noGrp="1"/>
          </p:cNvSpPr>
          <p:nvPr>
            <p:ph type="sldNum" sz="quarter" idx="12"/>
          </p:nvPr>
        </p:nvSpPr>
        <p:spPr/>
        <p:txBody>
          <a:bodyPr/>
          <a:lstStyle/>
          <a:p>
            <a:fld id="{EA39F234-D644-4346-B144-73031AE79C7F}" type="slidenum">
              <a:rPr lang="es-PE" smtClean="0"/>
              <a:t>‹Nº›</a:t>
            </a:fld>
            <a:endParaRPr lang="es-PE"/>
          </a:p>
        </p:txBody>
      </p:sp>
    </p:spTree>
    <p:extLst>
      <p:ext uri="{BB962C8B-B14F-4D97-AF65-F5344CB8AC3E}">
        <p14:creationId xmlns:p14="http://schemas.microsoft.com/office/powerpoint/2010/main" val="278583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32A3E38-B63D-4775-AD79-64B0B9169ED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B6769491-A3E3-4485-8A49-03B6ADC88BC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A83F4B09-F9E6-4D78-8677-73DC8A3174E9}"/>
              </a:ext>
            </a:extLst>
          </p:cNvPr>
          <p:cNvSpPr>
            <a:spLocks noGrp="1"/>
          </p:cNvSpPr>
          <p:nvPr>
            <p:ph type="dt" sz="half" idx="10"/>
          </p:nvPr>
        </p:nvSpPr>
        <p:spPr/>
        <p:txBody>
          <a:bodyPr/>
          <a:lstStyle/>
          <a:p>
            <a:fld id="{025CD8DB-5355-40E7-B50A-EAA17C5E5D81}" type="datetimeFigureOut">
              <a:rPr lang="es-PE" smtClean="0"/>
              <a:t>19/07/2023</a:t>
            </a:fld>
            <a:endParaRPr lang="es-PE"/>
          </a:p>
        </p:txBody>
      </p:sp>
      <p:sp>
        <p:nvSpPr>
          <p:cNvPr id="5" name="Marcador de pie de página 4">
            <a:extLst>
              <a:ext uri="{FF2B5EF4-FFF2-40B4-BE49-F238E27FC236}">
                <a16:creationId xmlns:a16="http://schemas.microsoft.com/office/drawing/2014/main" id="{814237FC-CFD6-4DE9-85C9-277F3923309F}"/>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CA705FDC-A4D9-4D73-84A0-4BF90218EDFF}"/>
              </a:ext>
            </a:extLst>
          </p:cNvPr>
          <p:cNvSpPr>
            <a:spLocks noGrp="1"/>
          </p:cNvSpPr>
          <p:nvPr>
            <p:ph type="sldNum" sz="quarter" idx="12"/>
          </p:nvPr>
        </p:nvSpPr>
        <p:spPr/>
        <p:txBody>
          <a:bodyPr/>
          <a:lstStyle/>
          <a:p>
            <a:fld id="{EA39F234-D644-4346-B144-73031AE79C7F}" type="slidenum">
              <a:rPr lang="es-PE" smtClean="0"/>
              <a:t>‹Nº›</a:t>
            </a:fld>
            <a:endParaRPr lang="es-PE"/>
          </a:p>
        </p:txBody>
      </p:sp>
    </p:spTree>
    <p:extLst>
      <p:ext uri="{BB962C8B-B14F-4D97-AF65-F5344CB8AC3E}">
        <p14:creationId xmlns:p14="http://schemas.microsoft.com/office/powerpoint/2010/main" val="1714759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Diapositiva de títul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2A09CEA-8CE0-4A88-8A7F-813C433BC57D}"/>
              </a:ext>
            </a:extLst>
          </p:cNvPr>
          <p:cNvPicPr>
            <a:picLocks noChangeAspect="1"/>
          </p:cNvPicPr>
          <p:nvPr userDrawn="1"/>
        </p:nvPicPr>
        <p:blipFill>
          <a:blip r:embed="rId2"/>
          <a:stretch>
            <a:fillRect/>
          </a:stretch>
        </p:blipFill>
        <p:spPr>
          <a:xfrm>
            <a:off x="4530492" y="0"/>
            <a:ext cx="7661507" cy="6858000"/>
          </a:xfrm>
          <a:prstGeom prst="rect">
            <a:avLst/>
          </a:prstGeom>
        </p:spPr>
      </p:pic>
      <p:sp>
        <p:nvSpPr>
          <p:cNvPr id="8" name="Rectángulo 3">
            <a:extLst>
              <a:ext uri="{FF2B5EF4-FFF2-40B4-BE49-F238E27FC236}">
                <a16:creationId xmlns:a16="http://schemas.microsoft.com/office/drawing/2014/main" id="{B7C692C7-E025-4A56-B535-46537478EFCB}"/>
              </a:ext>
            </a:extLst>
          </p:cNvPr>
          <p:cNvSpPr/>
          <p:nvPr userDrawn="1"/>
        </p:nvSpPr>
        <p:spPr>
          <a:xfrm>
            <a:off x="0" y="0"/>
            <a:ext cx="8813132" cy="6858000"/>
          </a:xfrm>
          <a:custGeom>
            <a:avLst/>
            <a:gdLst>
              <a:gd name="connsiteX0" fmla="*/ 0 w 7032458"/>
              <a:gd name="connsiteY0" fmla="*/ 0 h 6858000"/>
              <a:gd name="connsiteX1" fmla="*/ 7032458 w 7032458"/>
              <a:gd name="connsiteY1" fmla="*/ 0 h 6858000"/>
              <a:gd name="connsiteX2" fmla="*/ 7032458 w 7032458"/>
              <a:gd name="connsiteY2" fmla="*/ 6858000 h 6858000"/>
              <a:gd name="connsiteX3" fmla="*/ 0 w 7032458"/>
              <a:gd name="connsiteY3" fmla="*/ 6858000 h 6858000"/>
              <a:gd name="connsiteX4" fmla="*/ 0 w 7032458"/>
              <a:gd name="connsiteY4" fmla="*/ 0 h 6858000"/>
              <a:gd name="connsiteX0" fmla="*/ 0 w 7032458"/>
              <a:gd name="connsiteY0" fmla="*/ 0 h 6858000"/>
              <a:gd name="connsiteX1" fmla="*/ 4445668 w 7032458"/>
              <a:gd name="connsiteY1" fmla="*/ 0 h 6858000"/>
              <a:gd name="connsiteX2" fmla="*/ 7032458 w 7032458"/>
              <a:gd name="connsiteY2" fmla="*/ 6858000 h 6858000"/>
              <a:gd name="connsiteX3" fmla="*/ 0 w 7032458"/>
              <a:gd name="connsiteY3" fmla="*/ 6858000 h 6858000"/>
              <a:gd name="connsiteX4" fmla="*/ 0 w 7032458"/>
              <a:gd name="connsiteY4" fmla="*/ 0 h 6858000"/>
              <a:gd name="connsiteX0" fmla="*/ 0 w 7032458"/>
              <a:gd name="connsiteY0" fmla="*/ 0 h 6858000"/>
              <a:gd name="connsiteX1" fmla="*/ 4445668 w 7032458"/>
              <a:gd name="connsiteY1" fmla="*/ 0 h 6858000"/>
              <a:gd name="connsiteX2" fmla="*/ 7032458 w 7032458"/>
              <a:gd name="connsiteY2" fmla="*/ 6858000 h 6858000"/>
              <a:gd name="connsiteX3" fmla="*/ 0 w 7032458"/>
              <a:gd name="connsiteY3" fmla="*/ 6858000 h 6858000"/>
              <a:gd name="connsiteX4" fmla="*/ 0 w 7032458"/>
              <a:gd name="connsiteY4" fmla="*/ 0 h 6858000"/>
              <a:gd name="connsiteX0" fmla="*/ 0 w 7032458"/>
              <a:gd name="connsiteY0" fmla="*/ 0 h 6858000"/>
              <a:gd name="connsiteX1" fmla="*/ 4445668 w 7032458"/>
              <a:gd name="connsiteY1" fmla="*/ 0 h 6858000"/>
              <a:gd name="connsiteX2" fmla="*/ 7032458 w 7032458"/>
              <a:gd name="connsiteY2" fmla="*/ 6858000 h 6858000"/>
              <a:gd name="connsiteX3" fmla="*/ 0 w 7032458"/>
              <a:gd name="connsiteY3" fmla="*/ 6858000 h 6858000"/>
              <a:gd name="connsiteX4" fmla="*/ 0 w 703245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2458" h="6858000">
                <a:moveTo>
                  <a:pt x="0" y="0"/>
                </a:moveTo>
                <a:lnTo>
                  <a:pt x="4445668" y="0"/>
                </a:lnTo>
                <a:cubicBezTo>
                  <a:pt x="5747083" y="3471111"/>
                  <a:pt x="6170195" y="4572000"/>
                  <a:pt x="7032458" y="6858000"/>
                </a:cubicBezTo>
                <a:lnTo>
                  <a:pt x="0" y="6858000"/>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9" name="Rectángulo 8">
            <a:extLst>
              <a:ext uri="{FF2B5EF4-FFF2-40B4-BE49-F238E27FC236}">
                <a16:creationId xmlns:a16="http://schemas.microsoft.com/office/drawing/2014/main" id="{7D9CF8C8-3DFA-4B9C-A7B6-9C7D1093EDE3}"/>
              </a:ext>
            </a:extLst>
          </p:cNvPr>
          <p:cNvSpPr/>
          <p:nvPr userDrawn="1"/>
        </p:nvSpPr>
        <p:spPr>
          <a:xfrm>
            <a:off x="0" y="4553953"/>
            <a:ext cx="4535905" cy="776037"/>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PE"/>
          </a:p>
        </p:txBody>
      </p:sp>
      <p:sp>
        <p:nvSpPr>
          <p:cNvPr id="2" name="Título 1">
            <a:extLst>
              <a:ext uri="{FF2B5EF4-FFF2-40B4-BE49-F238E27FC236}">
                <a16:creationId xmlns:a16="http://schemas.microsoft.com/office/drawing/2014/main" id="{F90F1B52-492D-4FA9-A39B-B5CB44C177CE}"/>
              </a:ext>
            </a:extLst>
          </p:cNvPr>
          <p:cNvSpPr>
            <a:spLocks noGrp="1"/>
          </p:cNvSpPr>
          <p:nvPr>
            <p:ph type="ctrTitle"/>
          </p:nvPr>
        </p:nvSpPr>
        <p:spPr>
          <a:xfrm>
            <a:off x="723900" y="2247064"/>
            <a:ext cx="5442284" cy="1867652"/>
          </a:xfrm>
        </p:spPr>
        <p:txBody>
          <a:bodyPr anchor="b">
            <a:noAutofit/>
          </a:bodyPr>
          <a:lstStyle>
            <a:lvl1pPr algn="l">
              <a:defRPr sz="4400">
                <a:solidFill>
                  <a:schemeClr val="bg1"/>
                </a:solidFill>
                <a:latin typeface="Arial" panose="020B0604020202020204" pitchFamily="34" charset="0"/>
                <a:cs typeface="Arial" panose="020B0604020202020204" pitchFamily="34" charset="0"/>
              </a:defRPr>
            </a:lvl1pPr>
          </a:lstStyle>
          <a:p>
            <a:r>
              <a:rPr lang="es-ES" dirty="0"/>
              <a:t>Haga clic para modificar el estilo de título del patrón</a:t>
            </a:r>
            <a:endParaRPr lang="es-PE" dirty="0"/>
          </a:p>
        </p:txBody>
      </p:sp>
      <p:sp>
        <p:nvSpPr>
          <p:cNvPr id="3" name="Subtítulo 2">
            <a:extLst>
              <a:ext uri="{FF2B5EF4-FFF2-40B4-BE49-F238E27FC236}">
                <a16:creationId xmlns:a16="http://schemas.microsoft.com/office/drawing/2014/main" id="{67BADED3-C380-4A96-BBC0-BD7BF01F01C0}"/>
              </a:ext>
            </a:extLst>
          </p:cNvPr>
          <p:cNvSpPr>
            <a:spLocks noGrp="1"/>
          </p:cNvSpPr>
          <p:nvPr>
            <p:ph type="subTitle" idx="1"/>
          </p:nvPr>
        </p:nvSpPr>
        <p:spPr>
          <a:xfrm>
            <a:off x="723900" y="4658477"/>
            <a:ext cx="3104148" cy="587291"/>
          </a:xfrm>
        </p:spPr>
        <p:txBody>
          <a:bodyPr>
            <a:normAutofit/>
          </a:bodyPr>
          <a:lstStyle>
            <a:lvl1pPr marL="0" indent="0" algn="l">
              <a:buNone/>
              <a:defRPr sz="1800">
                <a:solidFill>
                  <a:schemeClr val="tx1">
                    <a:lumMod val="85000"/>
                    <a:lumOff val="1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PE" dirty="0"/>
          </a:p>
        </p:txBody>
      </p:sp>
      <p:sp>
        <p:nvSpPr>
          <p:cNvPr id="4" name="Marcador de fecha 3">
            <a:extLst>
              <a:ext uri="{FF2B5EF4-FFF2-40B4-BE49-F238E27FC236}">
                <a16:creationId xmlns:a16="http://schemas.microsoft.com/office/drawing/2014/main" id="{307B8643-43D5-4CCF-8B07-AE9D1CD14813}"/>
              </a:ext>
            </a:extLst>
          </p:cNvPr>
          <p:cNvSpPr>
            <a:spLocks noGrp="1"/>
          </p:cNvSpPr>
          <p:nvPr>
            <p:ph type="dt" sz="half" idx="10"/>
          </p:nvPr>
        </p:nvSpPr>
        <p:spPr>
          <a:xfrm>
            <a:off x="723900" y="6280692"/>
            <a:ext cx="1414025" cy="365125"/>
          </a:xfrm>
        </p:spPr>
        <p:txBody>
          <a:bodyPr/>
          <a:lstStyle>
            <a:lvl1pPr>
              <a:defRPr>
                <a:solidFill>
                  <a:schemeClr val="bg1"/>
                </a:solidFill>
                <a:latin typeface="Arial" panose="020B0604020202020204" pitchFamily="34" charset="0"/>
                <a:cs typeface="Arial" panose="020B0604020202020204" pitchFamily="34" charset="0"/>
              </a:defRPr>
            </a:lvl1pPr>
          </a:lstStyle>
          <a:p>
            <a:fld id="{025CD8DB-5355-40E7-B50A-EAA17C5E5D81}" type="datetimeFigureOut">
              <a:rPr lang="es-PE" smtClean="0"/>
              <a:pPr/>
              <a:t>19/07/2023</a:t>
            </a:fld>
            <a:endParaRPr lang="es-PE"/>
          </a:p>
        </p:txBody>
      </p:sp>
      <p:sp>
        <p:nvSpPr>
          <p:cNvPr id="5" name="Marcador de pie de página 4">
            <a:extLst>
              <a:ext uri="{FF2B5EF4-FFF2-40B4-BE49-F238E27FC236}">
                <a16:creationId xmlns:a16="http://schemas.microsoft.com/office/drawing/2014/main" id="{A41187C9-481D-4249-BBFA-B437C6305A67}"/>
              </a:ext>
            </a:extLst>
          </p:cNvPr>
          <p:cNvSpPr>
            <a:spLocks noGrp="1"/>
          </p:cNvSpPr>
          <p:nvPr>
            <p:ph type="ftr" sz="quarter" idx="11"/>
          </p:nvPr>
        </p:nvSpPr>
        <p:spPr>
          <a:xfrm>
            <a:off x="723900" y="5531644"/>
            <a:ext cx="2121038" cy="365125"/>
          </a:xfrm>
        </p:spPr>
        <p:txBody>
          <a:bodyPr/>
          <a:lstStyle>
            <a:lvl1pPr algn="l">
              <a:defRPr>
                <a:solidFill>
                  <a:schemeClr val="bg1"/>
                </a:solidFill>
                <a:latin typeface="Arial" panose="020B0604020202020204" pitchFamily="34" charset="0"/>
                <a:cs typeface="Arial" panose="020B0604020202020204" pitchFamily="34" charset="0"/>
              </a:defRPr>
            </a:lvl1pPr>
          </a:lstStyle>
          <a:p>
            <a:endParaRPr lang="es-PE" dirty="0"/>
          </a:p>
        </p:txBody>
      </p:sp>
      <p:pic>
        <p:nvPicPr>
          <p:cNvPr id="10" name="Gráfico 9">
            <a:extLst>
              <a:ext uri="{FF2B5EF4-FFF2-40B4-BE49-F238E27FC236}">
                <a16:creationId xmlns:a16="http://schemas.microsoft.com/office/drawing/2014/main" id="{BB0B2976-BC99-47C0-84D9-0543C93C8F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3900" y="1326356"/>
            <a:ext cx="1528325" cy="403308"/>
          </a:xfrm>
          <a:prstGeom prst="rect">
            <a:avLst/>
          </a:prstGeom>
        </p:spPr>
      </p:pic>
      <p:sp>
        <p:nvSpPr>
          <p:cNvPr id="11" name="Rectángulo 10">
            <a:extLst>
              <a:ext uri="{FF2B5EF4-FFF2-40B4-BE49-F238E27FC236}">
                <a16:creationId xmlns:a16="http://schemas.microsoft.com/office/drawing/2014/main" id="{99D090B3-3237-4AA4-A95A-E5F28942202D}"/>
              </a:ext>
            </a:extLst>
          </p:cNvPr>
          <p:cNvSpPr/>
          <p:nvPr userDrawn="1"/>
        </p:nvSpPr>
        <p:spPr>
          <a:xfrm>
            <a:off x="7477145" y="2310062"/>
            <a:ext cx="4714854" cy="4559719"/>
          </a:xfrm>
          <a:custGeom>
            <a:avLst/>
            <a:gdLst>
              <a:gd name="connsiteX0" fmla="*/ 0 w 5382126"/>
              <a:gd name="connsiteY0" fmla="*/ 0 h 319086"/>
              <a:gd name="connsiteX1" fmla="*/ 5382126 w 5382126"/>
              <a:gd name="connsiteY1" fmla="*/ 0 h 319086"/>
              <a:gd name="connsiteX2" fmla="*/ 5382126 w 5382126"/>
              <a:gd name="connsiteY2" fmla="*/ 319086 h 319086"/>
              <a:gd name="connsiteX3" fmla="*/ 0 w 5382126"/>
              <a:gd name="connsiteY3" fmla="*/ 319086 h 319086"/>
              <a:gd name="connsiteX4" fmla="*/ 0 w 5382126"/>
              <a:gd name="connsiteY4" fmla="*/ 0 h 319086"/>
              <a:gd name="connsiteX0" fmla="*/ 0 w 5382126"/>
              <a:gd name="connsiteY0" fmla="*/ 3771900 h 4090986"/>
              <a:gd name="connsiteX1" fmla="*/ 5376111 w 5382126"/>
              <a:gd name="connsiteY1" fmla="*/ 0 h 4090986"/>
              <a:gd name="connsiteX2" fmla="*/ 5382126 w 5382126"/>
              <a:gd name="connsiteY2" fmla="*/ 4090986 h 4090986"/>
              <a:gd name="connsiteX3" fmla="*/ 0 w 5382126"/>
              <a:gd name="connsiteY3" fmla="*/ 4090986 h 4090986"/>
              <a:gd name="connsiteX4" fmla="*/ 0 w 5382126"/>
              <a:gd name="connsiteY4" fmla="*/ 3771900 h 4090986"/>
              <a:gd name="connsiteX0" fmla="*/ 0 w 5797215"/>
              <a:gd name="connsiteY0" fmla="*/ 4102768 h 4102768"/>
              <a:gd name="connsiteX1" fmla="*/ 5791200 w 5797215"/>
              <a:gd name="connsiteY1" fmla="*/ 0 h 4102768"/>
              <a:gd name="connsiteX2" fmla="*/ 5797215 w 5797215"/>
              <a:gd name="connsiteY2" fmla="*/ 4090986 h 4102768"/>
              <a:gd name="connsiteX3" fmla="*/ 415089 w 5797215"/>
              <a:gd name="connsiteY3" fmla="*/ 4090986 h 4102768"/>
              <a:gd name="connsiteX4" fmla="*/ 0 w 5797215"/>
              <a:gd name="connsiteY4" fmla="*/ 4102768 h 4102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7215" h="4102768">
                <a:moveTo>
                  <a:pt x="0" y="4102768"/>
                </a:moveTo>
                <a:lnTo>
                  <a:pt x="5791200" y="0"/>
                </a:lnTo>
                <a:lnTo>
                  <a:pt x="5797215" y="4090986"/>
                </a:lnTo>
                <a:lnTo>
                  <a:pt x="415089" y="4090986"/>
                </a:lnTo>
                <a:lnTo>
                  <a:pt x="0" y="4102768"/>
                </a:lnTo>
                <a:close/>
              </a:path>
            </a:pathLst>
          </a:custGeom>
          <a:solidFill>
            <a:srgbClr val="002060">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Tree>
    <p:extLst>
      <p:ext uri="{BB962C8B-B14F-4D97-AF65-F5344CB8AC3E}">
        <p14:creationId xmlns:p14="http://schemas.microsoft.com/office/powerpoint/2010/main" val="432306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C86B487-D55E-48C2-9B60-A33A158CF3B6}"/>
              </a:ext>
            </a:extLst>
          </p:cNvPr>
          <p:cNvSpPr>
            <a:spLocks noGrp="1"/>
          </p:cNvSpPr>
          <p:nvPr>
            <p:ph idx="1"/>
          </p:nvPr>
        </p:nvSpPr>
        <p:spPr>
          <a:xfrm>
            <a:off x="1208171" y="2021305"/>
            <a:ext cx="10515600" cy="4349416"/>
          </a:xfrm>
        </p:spPr>
        <p:txBody>
          <a:bodyPr/>
          <a:lstStyle>
            <a:lvl1pPr marL="228600" indent="-228600">
              <a:buClr>
                <a:schemeClr val="accent1"/>
              </a:buClr>
              <a:buFont typeface="Wingdings" panose="05000000000000000000" pitchFamily="2" charset="2"/>
              <a:buChar char="§"/>
              <a:defRPr>
                <a:solidFill>
                  <a:srgbClr val="0062A2"/>
                </a:solidFill>
                <a:latin typeface="Arial" panose="020B0604020202020204" pitchFamily="34" charset="0"/>
                <a:cs typeface="Arial" panose="020B0604020202020204" pitchFamily="34" charset="0"/>
              </a:defRPr>
            </a:lvl1pPr>
            <a:lvl2pPr marL="685800" indent="-228600">
              <a:buClr>
                <a:schemeClr val="accent1"/>
              </a:buClr>
              <a:buFont typeface="Wingdings" panose="05000000000000000000" pitchFamily="2" charset="2"/>
              <a:buChar char="§"/>
              <a:defRPr>
                <a:solidFill>
                  <a:schemeClr val="tx1">
                    <a:lumMod val="75000"/>
                    <a:lumOff val="25000"/>
                  </a:schemeClr>
                </a:solidFill>
                <a:latin typeface="Arial" panose="020B0604020202020204" pitchFamily="34" charset="0"/>
                <a:cs typeface="Arial" panose="020B0604020202020204" pitchFamily="34" charset="0"/>
              </a:defRPr>
            </a:lvl2pPr>
            <a:lvl3pPr marL="1143000" indent="-228600">
              <a:buClr>
                <a:schemeClr val="accent1"/>
              </a:buClr>
              <a:buFont typeface="Wingdings" panose="05000000000000000000" pitchFamily="2" charset="2"/>
              <a:buChar char="§"/>
              <a:defRPr>
                <a:solidFill>
                  <a:schemeClr val="tx1">
                    <a:lumMod val="75000"/>
                    <a:lumOff val="25000"/>
                  </a:schemeClr>
                </a:solidFill>
                <a:latin typeface="Arial" panose="020B0604020202020204" pitchFamily="34" charset="0"/>
                <a:cs typeface="Arial" panose="020B0604020202020204" pitchFamily="34" charset="0"/>
              </a:defRPr>
            </a:lvl3pPr>
            <a:lvl4pPr marL="1600200" indent="-228600">
              <a:buClr>
                <a:schemeClr val="accent1"/>
              </a:buClr>
              <a:buFont typeface="Wingdings" panose="05000000000000000000" pitchFamily="2" charset="2"/>
              <a:buChar char="§"/>
              <a:defRPr>
                <a:solidFill>
                  <a:schemeClr val="tx1">
                    <a:lumMod val="75000"/>
                    <a:lumOff val="25000"/>
                  </a:schemeClr>
                </a:solidFill>
                <a:latin typeface="Arial" panose="020B0604020202020204" pitchFamily="34" charset="0"/>
                <a:cs typeface="Arial" panose="020B0604020202020204" pitchFamily="34" charset="0"/>
              </a:defRPr>
            </a:lvl4pPr>
            <a:lvl5pPr marL="2057400" indent="-228600">
              <a:buClr>
                <a:schemeClr val="accent1"/>
              </a:buClr>
              <a:buFont typeface="Wingdings" panose="05000000000000000000" pitchFamily="2" charset="2"/>
              <a:buChar cha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PE" dirty="0"/>
          </a:p>
        </p:txBody>
      </p:sp>
      <p:pic>
        <p:nvPicPr>
          <p:cNvPr id="7" name="Imagen 6" descr="Imagen que contiene computer, hombre, sostener, computadora&#10;&#10;Descripción generada automáticamente">
            <a:extLst>
              <a:ext uri="{FF2B5EF4-FFF2-40B4-BE49-F238E27FC236}">
                <a16:creationId xmlns:a16="http://schemas.microsoft.com/office/drawing/2014/main" id="{3245EFFC-9061-45E3-B68F-F65F88845D06}"/>
              </a:ext>
            </a:extLst>
          </p:cNvPr>
          <p:cNvPicPr>
            <a:picLocks noChangeAspect="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47096" t="15503" r="41749" b="15503"/>
          <a:stretch/>
        </p:blipFill>
        <p:spPr>
          <a:xfrm>
            <a:off x="1" y="0"/>
            <a:ext cx="739942" cy="6858000"/>
          </a:xfrm>
          <a:prstGeom prst="rect">
            <a:avLst/>
          </a:prstGeom>
        </p:spPr>
      </p:pic>
      <p:sp>
        <p:nvSpPr>
          <p:cNvPr id="8" name="Rectángulo 7">
            <a:extLst>
              <a:ext uri="{FF2B5EF4-FFF2-40B4-BE49-F238E27FC236}">
                <a16:creationId xmlns:a16="http://schemas.microsoft.com/office/drawing/2014/main" id="{85C5FD86-7F54-4724-B7D0-8F597D3B3ABA}"/>
              </a:ext>
            </a:extLst>
          </p:cNvPr>
          <p:cNvSpPr/>
          <p:nvPr userDrawn="1"/>
        </p:nvSpPr>
        <p:spPr>
          <a:xfrm>
            <a:off x="739943" y="136525"/>
            <a:ext cx="11452056" cy="121727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Título 1">
            <a:extLst>
              <a:ext uri="{FF2B5EF4-FFF2-40B4-BE49-F238E27FC236}">
                <a16:creationId xmlns:a16="http://schemas.microsoft.com/office/drawing/2014/main" id="{2751E10F-5F91-47D3-8211-88C769955253}"/>
              </a:ext>
            </a:extLst>
          </p:cNvPr>
          <p:cNvSpPr>
            <a:spLocks noGrp="1"/>
          </p:cNvSpPr>
          <p:nvPr>
            <p:ph type="title"/>
          </p:nvPr>
        </p:nvSpPr>
        <p:spPr>
          <a:xfrm>
            <a:off x="1208171" y="333405"/>
            <a:ext cx="5574632" cy="866274"/>
          </a:xfrm>
        </p:spPr>
        <p:txBody>
          <a:bodyPr>
            <a:normAutofit/>
          </a:bodyPr>
          <a:lstStyle>
            <a:lvl1pPr>
              <a:defRPr sz="2400">
                <a:solidFill>
                  <a:schemeClr val="bg1"/>
                </a:solidFill>
                <a:latin typeface="Arial" panose="020B0604020202020204" pitchFamily="34" charset="0"/>
                <a:cs typeface="Arial" panose="020B0604020202020204" pitchFamily="34" charset="0"/>
              </a:defRPr>
            </a:lvl1pPr>
          </a:lstStyle>
          <a:p>
            <a:r>
              <a:rPr lang="es-ES" dirty="0"/>
              <a:t>Haga clic para modificar el estilo de título del patrón</a:t>
            </a:r>
            <a:endParaRPr lang="es-PE" dirty="0"/>
          </a:p>
        </p:txBody>
      </p:sp>
      <p:pic>
        <p:nvPicPr>
          <p:cNvPr id="9" name="Gráfico 8">
            <a:extLst>
              <a:ext uri="{FF2B5EF4-FFF2-40B4-BE49-F238E27FC236}">
                <a16:creationId xmlns:a16="http://schemas.microsoft.com/office/drawing/2014/main" id="{1ACF9D6B-409F-4DED-BABD-7D56F089066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43146" y="543510"/>
            <a:ext cx="1528325" cy="403308"/>
          </a:xfrm>
          <a:prstGeom prst="rect">
            <a:avLst/>
          </a:prstGeom>
        </p:spPr>
      </p:pic>
      <p:sp>
        <p:nvSpPr>
          <p:cNvPr id="10" name="Rectángulo 9">
            <a:extLst>
              <a:ext uri="{FF2B5EF4-FFF2-40B4-BE49-F238E27FC236}">
                <a16:creationId xmlns:a16="http://schemas.microsoft.com/office/drawing/2014/main" id="{B5D1E754-A70E-4DB4-AB2C-E39466493E36}"/>
              </a:ext>
            </a:extLst>
          </p:cNvPr>
          <p:cNvSpPr/>
          <p:nvPr userDrawn="1"/>
        </p:nvSpPr>
        <p:spPr>
          <a:xfrm rot="16200000">
            <a:off x="9617525" y="743683"/>
            <a:ext cx="729352" cy="4571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54476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10" name="Imagen 9" descr="Imagen que contiene computadora, teclado, escritorio&#10;&#10;Descripción generada automáticamente">
            <a:extLst>
              <a:ext uri="{FF2B5EF4-FFF2-40B4-BE49-F238E27FC236}">
                <a16:creationId xmlns:a16="http://schemas.microsoft.com/office/drawing/2014/main" id="{785DA7AD-FF4A-4EEE-B463-284113158C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 t="36413" r="52"/>
          <a:stretch/>
        </p:blipFill>
        <p:spPr>
          <a:xfrm>
            <a:off x="-6351" y="-1"/>
            <a:ext cx="12192000" cy="4360799"/>
          </a:xfrm>
          <a:prstGeom prst="rect">
            <a:avLst/>
          </a:prstGeom>
        </p:spPr>
      </p:pic>
      <p:sp>
        <p:nvSpPr>
          <p:cNvPr id="7" name="Rectángulo 6">
            <a:extLst>
              <a:ext uri="{FF2B5EF4-FFF2-40B4-BE49-F238E27FC236}">
                <a16:creationId xmlns:a16="http://schemas.microsoft.com/office/drawing/2014/main" id="{6E04BB62-1096-4A1B-8767-1E02FB263F79}"/>
              </a:ext>
            </a:extLst>
          </p:cNvPr>
          <p:cNvSpPr/>
          <p:nvPr userDrawn="1"/>
        </p:nvSpPr>
        <p:spPr>
          <a:xfrm>
            <a:off x="0" y="2816352"/>
            <a:ext cx="12192000" cy="4041648"/>
          </a:xfrm>
          <a:custGeom>
            <a:avLst/>
            <a:gdLst>
              <a:gd name="connsiteX0" fmla="*/ 0 w 12192000"/>
              <a:gd name="connsiteY0" fmla="*/ 0 h 4041648"/>
              <a:gd name="connsiteX1" fmla="*/ 12192000 w 12192000"/>
              <a:gd name="connsiteY1" fmla="*/ 0 h 4041648"/>
              <a:gd name="connsiteX2" fmla="*/ 12192000 w 12192000"/>
              <a:gd name="connsiteY2" fmla="*/ 4041648 h 4041648"/>
              <a:gd name="connsiteX3" fmla="*/ 0 w 12192000"/>
              <a:gd name="connsiteY3" fmla="*/ 4041648 h 4041648"/>
              <a:gd name="connsiteX4" fmla="*/ 0 w 12192000"/>
              <a:gd name="connsiteY4" fmla="*/ 0 h 4041648"/>
              <a:gd name="connsiteX0" fmla="*/ 0 w 12192000"/>
              <a:gd name="connsiteY0" fmla="*/ 0 h 4041648"/>
              <a:gd name="connsiteX1" fmla="*/ 12192000 w 12192000"/>
              <a:gd name="connsiteY1" fmla="*/ 1371600 h 4041648"/>
              <a:gd name="connsiteX2" fmla="*/ 12192000 w 12192000"/>
              <a:gd name="connsiteY2" fmla="*/ 4041648 h 4041648"/>
              <a:gd name="connsiteX3" fmla="*/ 0 w 12192000"/>
              <a:gd name="connsiteY3" fmla="*/ 4041648 h 4041648"/>
              <a:gd name="connsiteX4" fmla="*/ 0 w 12192000"/>
              <a:gd name="connsiteY4" fmla="*/ 0 h 404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041648">
                <a:moveTo>
                  <a:pt x="0" y="0"/>
                </a:moveTo>
                <a:lnTo>
                  <a:pt x="12192000" y="1371600"/>
                </a:lnTo>
                <a:lnTo>
                  <a:pt x="12192000" y="4041648"/>
                </a:lnTo>
                <a:lnTo>
                  <a:pt x="0" y="4041648"/>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8" name="Rectángulo 7">
            <a:extLst>
              <a:ext uri="{FF2B5EF4-FFF2-40B4-BE49-F238E27FC236}">
                <a16:creationId xmlns:a16="http://schemas.microsoft.com/office/drawing/2014/main" id="{FE8D49E9-4ACE-4F77-B3EA-6058741265BF}"/>
              </a:ext>
            </a:extLst>
          </p:cNvPr>
          <p:cNvSpPr/>
          <p:nvPr userDrawn="1"/>
        </p:nvSpPr>
        <p:spPr>
          <a:xfrm>
            <a:off x="2077118" y="1709738"/>
            <a:ext cx="8025063" cy="2651061"/>
          </a:xfrm>
          <a:prstGeom prst="rect">
            <a:avLst/>
          </a:prstGeom>
          <a:solidFill>
            <a:srgbClr val="002060">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2" name="Título 1">
            <a:extLst>
              <a:ext uri="{FF2B5EF4-FFF2-40B4-BE49-F238E27FC236}">
                <a16:creationId xmlns:a16="http://schemas.microsoft.com/office/drawing/2014/main" id="{73B35F59-C3E6-44C2-9A49-E24B25286662}"/>
              </a:ext>
            </a:extLst>
          </p:cNvPr>
          <p:cNvSpPr>
            <a:spLocks noGrp="1"/>
          </p:cNvSpPr>
          <p:nvPr>
            <p:ph type="title"/>
          </p:nvPr>
        </p:nvSpPr>
        <p:spPr>
          <a:xfrm>
            <a:off x="2606507" y="2186301"/>
            <a:ext cx="7080584" cy="1233237"/>
          </a:xfrm>
        </p:spPr>
        <p:txBody>
          <a:bodyPr anchor="b">
            <a:normAutofit/>
          </a:bodyPr>
          <a:lstStyle>
            <a:lvl1pPr algn="ctr">
              <a:defRPr sz="4000">
                <a:solidFill>
                  <a:schemeClr val="bg1"/>
                </a:solidFill>
                <a:latin typeface="Arial" panose="020B0604020202020204" pitchFamily="34" charset="0"/>
                <a:cs typeface="Arial" panose="020B0604020202020204" pitchFamily="34" charset="0"/>
              </a:defRPr>
            </a:lvl1pPr>
          </a:lstStyle>
          <a:p>
            <a:r>
              <a:rPr lang="es-ES" dirty="0"/>
              <a:t>Haga clic para modificar el estilo de título del patrón</a:t>
            </a:r>
            <a:endParaRPr lang="es-PE" dirty="0"/>
          </a:p>
        </p:txBody>
      </p:sp>
      <p:sp>
        <p:nvSpPr>
          <p:cNvPr id="3" name="Marcador de texto 2">
            <a:extLst>
              <a:ext uri="{FF2B5EF4-FFF2-40B4-BE49-F238E27FC236}">
                <a16:creationId xmlns:a16="http://schemas.microsoft.com/office/drawing/2014/main" id="{2F5CDAB4-E8D5-4844-955D-B8774D5583EA}"/>
              </a:ext>
            </a:extLst>
          </p:cNvPr>
          <p:cNvSpPr>
            <a:spLocks noGrp="1"/>
          </p:cNvSpPr>
          <p:nvPr>
            <p:ph type="body" idx="1"/>
          </p:nvPr>
        </p:nvSpPr>
        <p:spPr>
          <a:xfrm>
            <a:off x="2606506" y="3561726"/>
            <a:ext cx="7080585" cy="487863"/>
          </a:xfrm>
        </p:spPr>
        <p:txBody>
          <a:bodyPr>
            <a:normAutofit/>
          </a:bodyPr>
          <a:lstStyle>
            <a:lvl1pPr marL="0" indent="0" algn="ctr">
              <a:buNone/>
              <a:defRPr sz="2000">
                <a:solidFill>
                  <a:srgbClr val="FFC000"/>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23FE6BDE-E176-4FFA-922C-7FF3C436A9A5}"/>
              </a:ext>
            </a:extLst>
          </p:cNvPr>
          <p:cNvSpPr>
            <a:spLocks noGrp="1"/>
          </p:cNvSpPr>
          <p:nvPr>
            <p:ph type="dt" sz="half" idx="10"/>
          </p:nvPr>
        </p:nvSpPr>
        <p:spPr/>
        <p:txBody>
          <a:bodyPr/>
          <a:lstStyle/>
          <a:p>
            <a:fld id="{025CD8DB-5355-40E7-B50A-EAA17C5E5D81}" type="datetimeFigureOut">
              <a:rPr lang="es-PE" smtClean="0"/>
              <a:t>19/07/2023</a:t>
            </a:fld>
            <a:endParaRPr lang="es-PE"/>
          </a:p>
        </p:txBody>
      </p:sp>
      <p:sp>
        <p:nvSpPr>
          <p:cNvPr id="5" name="Marcador de pie de página 4">
            <a:extLst>
              <a:ext uri="{FF2B5EF4-FFF2-40B4-BE49-F238E27FC236}">
                <a16:creationId xmlns:a16="http://schemas.microsoft.com/office/drawing/2014/main" id="{79750258-EF9F-4D8C-B49D-A8DF03EB04D4}"/>
              </a:ext>
            </a:extLst>
          </p:cNvPr>
          <p:cNvSpPr>
            <a:spLocks noGrp="1"/>
          </p:cNvSpPr>
          <p:nvPr>
            <p:ph type="ftr" sz="quarter" idx="11"/>
          </p:nvPr>
        </p:nvSpPr>
        <p:spPr/>
        <p:txBody>
          <a:bodyPr/>
          <a:lstStyle/>
          <a:p>
            <a:endParaRPr lang="es-PE"/>
          </a:p>
        </p:txBody>
      </p:sp>
      <p:pic>
        <p:nvPicPr>
          <p:cNvPr id="12" name="Gráfico 11">
            <a:extLst>
              <a:ext uri="{FF2B5EF4-FFF2-40B4-BE49-F238E27FC236}">
                <a16:creationId xmlns:a16="http://schemas.microsoft.com/office/drawing/2014/main" id="{51B73754-27E7-4A74-A5AC-2FBD8E12701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82675" y="6135604"/>
            <a:ext cx="1528325" cy="403308"/>
          </a:xfrm>
          <a:prstGeom prst="rect">
            <a:avLst/>
          </a:prstGeom>
        </p:spPr>
      </p:pic>
    </p:spTree>
    <p:extLst>
      <p:ext uri="{BB962C8B-B14F-4D97-AF65-F5344CB8AC3E}">
        <p14:creationId xmlns:p14="http://schemas.microsoft.com/office/powerpoint/2010/main" val="1396165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59778F3D-2485-473B-A04F-2CE0384E78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898" t="24582" b="34864"/>
          <a:stretch/>
        </p:blipFill>
        <p:spPr>
          <a:xfrm>
            <a:off x="4752474" y="0"/>
            <a:ext cx="7445542" cy="2422284"/>
          </a:xfrm>
          <a:prstGeom prst="rect">
            <a:avLst/>
          </a:prstGeom>
        </p:spPr>
      </p:pic>
      <p:sp>
        <p:nvSpPr>
          <p:cNvPr id="8" name="Rectángulo 6">
            <a:extLst>
              <a:ext uri="{FF2B5EF4-FFF2-40B4-BE49-F238E27FC236}">
                <a16:creationId xmlns:a16="http://schemas.microsoft.com/office/drawing/2014/main" id="{41C9CF7F-2E86-4833-9FB5-164364FC6CCB}"/>
              </a:ext>
            </a:extLst>
          </p:cNvPr>
          <p:cNvSpPr/>
          <p:nvPr userDrawn="1"/>
        </p:nvSpPr>
        <p:spPr>
          <a:xfrm>
            <a:off x="0" y="0"/>
            <a:ext cx="12192000" cy="6858000"/>
          </a:xfrm>
          <a:custGeom>
            <a:avLst/>
            <a:gdLst>
              <a:gd name="connsiteX0" fmla="*/ 0 w 12192000"/>
              <a:gd name="connsiteY0" fmla="*/ 0 h 4041648"/>
              <a:gd name="connsiteX1" fmla="*/ 12192000 w 12192000"/>
              <a:gd name="connsiteY1" fmla="*/ 0 h 4041648"/>
              <a:gd name="connsiteX2" fmla="*/ 12192000 w 12192000"/>
              <a:gd name="connsiteY2" fmla="*/ 4041648 h 4041648"/>
              <a:gd name="connsiteX3" fmla="*/ 0 w 12192000"/>
              <a:gd name="connsiteY3" fmla="*/ 4041648 h 4041648"/>
              <a:gd name="connsiteX4" fmla="*/ 0 w 12192000"/>
              <a:gd name="connsiteY4" fmla="*/ 0 h 4041648"/>
              <a:gd name="connsiteX0" fmla="*/ 0 w 12192000"/>
              <a:gd name="connsiteY0" fmla="*/ 0 h 4041648"/>
              <a:gd name="connsiteX1" fmla="*/ 12192000 w 12192000"/>
              <a:gd name="connsiteY1" fmla="*/ 1371600 h 4041648"/>
              <a:gd name="connsiteX2" fmla="*/ 12192000 w 12192000"/>
              <a:gd name="connsiteY2" fmla="*/ 4041648 h 4041648"/>
              <a:gd name="connsiteX3" fmla="*/ 0 w 12192000"/>
              <a:gd name="connsiteY3" fmla="*/ 4041648 h 4041648"/>
              <a:gd name="connsiteX4" fmla="*/ 0 w 12192000"/>
              <a:gd name="connsiteY4" fmla="*/ 0 h 404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041648">
                <a:moveTo>
                  <a:pt x="0" y="0"/>
                </a:moveTo>
                <a:lnTo>
                  <a:pt x="12192000" y="1371600"/>
                </a:lnTo>
                <a:lnTo>
                  <a:pt x="12192000" y="4041648"/>
                </a:lnTo>
                <a:lnTo>
                  <a:pt x="0" y="4041648"/>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2" name="Título 1">
            <a:extLst>
              <a:ext uri="{FF2B5EF4-FFF2-40B4-BE49-F238E27FC236}">
                <a16:creationId xmlns:a16="http://schemas.microsoft.com/office/drawing/2014/main" id="{2BFFB230-2582-4D39-8F17-9A4642A5136C}"/>
              </a:ext>
            </a:extLst>
          </p:cNvPr>
          <p:cNvSpPr>
            <a:spLocks noGrp="1"/>
          </p:cNvSpPr>
          <p:nvPr>
            <p:ph type="title"/>
          </p:nvPr>
        </p:nvSpPr>
        <p:spPr>
          <a:xfrm>
            <a:off x="1135502" y="2103437"/>
            <a:ext cx="4419600" cy="1325563"/>
          </a:xfrm>
        </p:spPr>
        <p:txBody>
          <a:bodyPr>
            <a:noAutofit/>
          </a:bodyPr>
          <a:lstStyle>
            <a:lvl1pPr>
              <a:defRPr sz="3600">
                <a:solidFill>
                  <a:schemeClr val="bg1"/>
                </a:solidFill>
                <a:latin typeface="Arial" panose="020B0604020202020204" pitchFamily="34" charset="0"/>
                <a:cs typeface="Arial" panose="020B0604020202020204" pitchFamily="34" charset="0"/>
              </a:defRPr>
            </a:lvl1pPr>
          </a:lstStyle>
          <a:p>
            <a:r>
              <a:rPr lang="es-ES" dirty="0"/>
              <a:t>Haga clic para modificar el estilo de título del patrón</a:t>
            </a:r>
            <a:endParaRPr lang="es-PE" dirty="0"/>
          </a:p>
        </p:txBody>
      </p:sp>
      <p:sp>
        <p:nvSpPr>
          <p:cNvPr id="3" name="Marcador de contenido 2">
            <a:extLst>
              <a:ext uri="{FF2B5EF4-FFF2-40B4-BE49-F238E27FC236}">
                <a16:creationId xmlns:a16="http://schemas.microsoft.com/office/drawing/2014/main" id="{23AF644C-C7BB-4C34-B226-35121BE2F934}"/>
              </a:ext>
            </a:extLst>
          </p:cNvPr>
          <p:cNvSpPr>
            <a:spLocks noGrp="1"/>
          </p:cNvSpPr>
          <p:nvPr>
            <p:ph sz="half" idx="1"/>
          </p:nvPr>
        </p:nvSpPr>
        <p:spPr>
          <a:xfrm>
            <a:off x="1135502" y="3826042"/>
            <a:ext cx="6630882" cy="2821404"/>
          </a:xfrm>
        </p:spPr>
        <p:txBody>
          <a:bodyPr>
            <a:normAutofit/>
          </a:bodyPr>
          <a:lstStyle>
            <a:lvl1pPr marL="228600" indent="-228600">
              <a:buClr>
                <a:srgbClr val="FFC000"/>
              </a:buClr>
              <a:buFont typeface="Wingdings" panose="05000000000000000000" pitchFamily="2" charset="2"/>
              <a:buChar char="§"/>
              <a:defRPr sz="2400">
                <a:solidFill>
                  <a:schemeClr val="bg1"/>
                </a:solidFill>
                <a:latin typeface="Arial" panose="020B0604020202020204" pitchFamily="34" charset="0"/>
                <a:cs typeface="Arial" panose="020B0604020202020204" pitchFamily="34" charset="0"/>
              </a:defRPr>
            </a:lvl1pPr>
            <a:lvl2pPr marL="685800" indent="-228600">
              <a:buClr>
                <a:srgbClr val="FFC000"/>
              </a:buClr>
              <a:buFont typeface="Wingdings" panose="05000000000000000000" pitchFamily="2" charset="2"/>
              <a:buChar char="§"/>
              <a:defRPr sz="2000">
                <a:solidFill>
                  <a:schemeClr val="bg1"/>
                </a:solidFill>
                <a:latin typeface="Arial" panose="020B0604020202020204" pitchFamily="34" charset="0"/>
                <a:cs typeface="Arial" panose="020B0604020202020204" pitchFamily="34" charset="0"/>
              </a:defRPr>
            </a:lvl2pPr>
            <a:lvl3pPr marL="1143000" indent="-228600">
              <a:buClr>
                <a:srgbClr val="FFC000"/>
              </a:buClr>
              <a:buFont typeface="Wingdings" panose="05000000000000000000" pitchFamily="2" charset="2"/>
              <a:buChar char="§"/>
              <a:defRPr sz="1800">
                <a:solidFill>
                  <a:schemeClr val="bg1"/>
                </a:solidFill>
                <a:latin typeface="Arial" panose="020B0604020202020204" pitchFamily="34" charset="0"/>
                <a:cs typeface="Arial" panose="020B0604020202020204" pitchFamily="34" charset="0"/>
              </a:defRPr>
            </a:lvl3pPr>
            <a:lvl4pPr marL="1600200" indent="-228600">
              <a:buClr>
                <a:srgbClr val="FFC000"/>
              </a:buClr>
              <a:buFont typeface="Wingdings" panose="05000000000000000000"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buClr>
                <a:srgbClr val="FFC000"/>
              </a:buClr>
              <a:buFont typeface="Wingdings" panose="05000000000000000000" pitchFamily="2" charset="2"/>
              <a:buChar char="§"/>
              <a:defRPr sz="1600">
                <a:solidFill>
                  <a:schemeClr val="bg1"/>
                </a:solidFill>
                <a:latin typeface="Arial" panose="020B0604020202020204" pitchFamily="34" charset="0"/>
                <a:cs typeface="Arial" panose="020B060402020202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12" name="Rectángulo 10">
            <a:extLst>
              <a:ext uri="{FF2B5EF4-FFF2-40B4-BE49-F238E27FC236}">
                <a16:creationId xmlns:a16="http://schemas.microsoft.com/office/drawing/2014/main" id="{C8452CA7-8939-41C5-98A4-CD412E079CE9}"/>
              </a:ext>
            </a:extLst>
          </p:cNvPr>
          <p:cNvSpPr/>
          <p:nvPr userDrawn="1"/>
        </p:nvSpPr>
        <p:spPr>
          <a:xfrm>
            <a:off x="7480154" y="2310062"/>
            <a:ext cx="4714854" cy="4559719"/>
          </a:xfrm>
          <a:custGeom>
            <a:avLst/>
            <a:gdLst>
              <a:gd name="connsiteX0" fmla="*/ 0 w 5382126"/>
              <a:gd name="connsiteY0" fmla="*/ 0 h 319086"/>
              <a:gd name="connsiteX1" fmla="*/ 5382126 w 5382126"/>
              <a:gd name="connsiteY1" fmla="*/ 0 h 319086"/>
              <a:gd name="connsiteX2" fmla="*/ 5382126 w 5382126"/>
              <a:gd name="connsiteY2" fmla="*/ 319086 h 319086"/>
              <a:gd name="connsiteX3" fmla="*/ 0 w 5382126"/>
              <a:gd name="connsiteY3" fmla="*/ 319086 h 319086"/>
              <a:gd name="connsiteX4" fmla="*/ 0 w 5382126"/>
              <a:gd name="connsiteY4" fmla="*/ 0 h 319086"/>
              <a:gd name="connsiteX0" fmla="*/ 0 w 5382126"/>
              <a:gd name="connsiteY0" fmla="*/ 3771900 h 4090986"/>
              <a:gd name="connsiteX1" fmla="*/ 5376111 w 5382126"/>
              <a:gd name="connsiteY1" fmla="*/ 0 h 4090986"/>
              <a:gd name="connsiteX2" fmla="*/ 5382126 w 5382126"/>
              <a:gd name="connsiteY2" fmla="*/ 4090986 h 4090986"/>
              <a:gd name="connsiteX3" fmla="*/ 0 w 5382126"/>
              <a:gd name="connsiteY3" fmla="*/ 4090986 h 4090986"/>
              <a:gd name="connsiteX4" fmla="*/ 0 w 5382126"/>
              <a:gd name="connsiteY4" fmla="*/ 3771900 h 4090986"/>
              <a:gd name="connsiteX0" fmla="*/ 0 w 5797215"/>
              <a:gd name="connsiteY0" fmla="*/ 4102768 h 4102768"/>
              <a:gd name="connsiteX1" fmla="*/ 5791200 w 5797215"/>
              <a:gd name="connsiteY1" fmla="*/ 0 h 4102768"/>
              <a:gd name="connsiteX2" fmla="*/ 5797215 w 5797215"/>
              <a:gd name="connsiteY2" fmla="*/ 4090986 h 4102768"/>
              <a:gd name="connsiteX3" fmla="*/ 415089 w 5797215"/>
              <a:gd name="connsiteY3" fmla="*/ 4090986 h 4102768"/>
              <a:gd name="connsiteX4" fmla="*/ 0 w 5797215"/>
              <a:gd name="connsiteY4" fmla="*/ 4102768 h 4102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7215" h="4102768">
                <a:moveTo>
                  <a:pt x="0" y="4102768"/>
                </a:moveTo>
                <a:lnTo>
                  <a:pt x="5791200" y="0"/>
                </a:lnTo>
                <a:lnTo>
                  <a:pt x="5797215" y="4090986"/>
                </a:lnTo>
                <a:lnTo>
                  <a:pt x="415089" y="4090986"/>
                </a:lnTo>
                <a:lnTo>
                  <a:pt x="0" y="4102768"/>
                </a:lnTo>
                <a:close/>
              </a:path>
            </a:pathLst>
          </a:custGeom>
          <a:solidFill>
            <a:srgbClr val="002060">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11" name="Gráfico 10">
            <a:extLst>
              <a:ext uri="{FF2B5EF4-FFF2-40B4-BE49-F238E27FC236}">
                <a16:creationId xmlns:a16="http://schemas.microsoft.com/office/drawing/2014/main" id="{1074BF8D-3B9B-4045-B5B7-C234A2BB13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43146" y="5921626"/>
            <a:ext cx="1528325" cy="403308"/>
          </a:xfrm>
          <a:prstGeom prst="rect">
            <a:avLst/>
          </a:prstGeom>
        </p:spPr>
      </p:pic>
      <p:sp>
        <p:nvSpPr>
          <p:cNvPr id="13" name="Rectángulo 12">
            <a:extLst>
              <a:ext uri="{FF2B5EF4-FFF2-40B4-BE49-F238E27FC236}">
                <a16:creationId xmlns:a16="http://schemas.microsoft.com/office/drawing/2014/main" id="{B4D133BB-441D-4447-946A-3F0346760D61}"/>
              </a:ext>
            </a:extLst>
          </p:cNvPr>
          <p:cNvSpPr/>
          <p:nvPr userDrawn="1"/>
        </p:nvSpPr>
        <p:spPr>
          <a:xfrm>
            <a:off x="832185" y="2103437"/>
            <a:ext cx="70184" cy="133145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1034780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CB00A8D0-7D67-4BD2-A935-551B3F5156AD}"/>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90" t="2320" b="13228"/>
          <a:stretch/>
        </p:blipFill>
        <p:spPr>
          <a:xfrm>
            <a:off x="0" y="0"/>
            <a:ext cx="12192000" cy="6858000"/>
          </a:xfrm>
          <a:prstGeom prst="rect">
            <a:avLst/>
          </a:prstGeom>
        </p:spPr>
      </p:pic>
      <p:sp>
        <p:nvSpPr>
          <p:cNvPr id="11" name="Rectángulo 10">
            <a:extLst>
              <a:ext uri="{FF2B5EF4-FFF2-40B4-BE49-F238E27FC236}">
                <a16:creationId xmlns:a16="http://schemas.microsoft.com/office/drawing/2014/main" id="{0C624F0B-5073-4658-BA3A-DCBE1052DACB}"/>
              </a:ext>
            </a:extLst>
          </p:cNvPr>
          <p:cNvSpPr/>
          <p:nvPr userDrawn="1"/>
        </p:nvSpPr>
        <p:spPr>
          <a:xfrm>
            <a:off x="0" y="2197017"/>
            <a:ext cx="12192000" cy="2651061"/>
          </a:xfrm>
          <a:prstGeom prst="rect">
            <a:avLst/>
          </a:prstGeom>
          <a:solidFill>
            <a:srgbClr val="0070C0">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2" name="Título 1">
            <a:extLst>
              <a:ext uri="{FF2B5EF4-FFF2-40B4-BE49-F238E27FC236}">
                <a16:creationId xmlns:a16="http://schemas.microsoft.com/office/drawing/2014/main" id="{DBB5A950-CF1C-477A-A1B0-550EDECE0F0C}"/>
              </a:ext>
            </a:extLst>
          </p:cNvPr>
          <p:cNvSpPr>
            <a:spLocks noGrp="1"/>
          </p:cNvSpPr>
          <p:nvPr>
            <p:ph type="title"/>
          </p:nvPr>
        </p:nvSpPr>
        <p:spPr>
          <a:xfrm>
            <a:off x="2141829" y="2688015"/>
            <a:ext cx="7908341" cy="1325563"/>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s-ES" dirty="0"/>
              <a:t>Haga clic para modificar el estilo de título del patrón</a:t>
            </a:r>
            <a:endParaRPr lang="es-PE" dirty="0"/>
          </a:p>
        </p:txBody>
      </p:sp>
      <p:sp>
        <p:nvSpPr>
          <p:cNvPr id="7" name="Marcador de fecha 6">
            <a:extLst>
              <a:ext uri="{FF2B5EF4-FFF2-40B4-BE49-F238E27FC236}">
                <a16:creationId xmlns:a16="http://schemas.microsoft.com/office/drawing/2014/main" id="{14CDB7A1-6B3D-44CD-A216-15CC3DC752B0}"/>
              </a:ext>
            </a:extLst>
          </p:cNvPr>
          <p:cNvSpPr>
            <a:spLocks noGrp="1"/>
          </p:cNvSpPr>
          <p:nvPr>
            <p:ph type="dt" sz="half" idx="10"/>
          </p:nvPr>
        </p:nvSpPr>
        <p:spPr/>
        <p:txBody>
          <a:bodyPr/>
          <a:lstStyle/>
          <a:p>
            <a:fld id="{025CD8DB-5355-40E7-B50A-EAA17C5E5D81}" type="datetimeFigureOut">
              <a:rPr lang="es-PE" smtClean="0"/>
              <a:t>19/07/2023</a:t>
            </a:fld>
            <a:endParaRPr lang="es-PE"/>
          </a:p>
        </p:txBody>
      </p:sp>
      <p:sp>
        <p:nvSpPr>
          <p:cNvPr id="8" name="Marcador de pie de página 7">
            <a:extLst>
              <a:ext uri="{FF2B5EF4-FFF2-40B4-BE49-F238E27FC236}">
                <a16:creationId xmlns:a16="http://schemas.microsoft.com/office/drawing/2014/main" id="{6F639C20-E99E-49DD-BDC0-5BAEA86E9BFC}"/>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1A98938C-4C70-420F-BD3F-18980103E944}"/>
              </a:ext>
            </a:extLst>
          </p:cNvPr>
          <p:cNvSpPr>
            <a:spLocks noGrp="1"/>
          </p:cNvSpPr>
          <p:nvPr>
            <p:ph type="sldNum" sz="quarter" idx="12"/>
          </p:nvPr>
        </p:nvSpPr>
        <p:spPr/>
        <p:txBody>
          <a:bodyPr/>
          <a:lstStyle/>
          <a:p>
            <a:fld id="{EA39F234-D644-4346-B144-73031AE79C7F}" type="slidenum">
              <a:rPr lang="es-PE" smtClean="0"/>
              <a:t>‹Nº›</a:t>
            </a:fld>
            <a:endParaRPr lang="es-PE"/>
          </a:p>
        </p:txBody>
      </p:sp>
      <p:pic>
        <p:nvPicPr>
          <p:cNvPr id="12" name="Gráfico 11">
            <a:extLst>
              <a:ext uri="{FF2B5EF4-FFF2-40B4-BE49-F238E27FC236}">
                <a16:creationId xmlns:a16="http://schemas.microsoft.com/office/drawing/2014/main" id="{0DA9D93E-18D5-4E05-A9FE-6D5F6FE6E30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88483" y="4379494"/>
            <a:ext cx="1015034" cy="267856"/>
          </a:xfrm>
          <a:prstGeom prst="rect">
            <a:avLst/>
          </a:prstGeom>
        </p:spPr>
      </p:pic>
      <p:sp>
        <p:nvSpPr>
          <p:cNvPr id="13" name="Rectángulo 12">
            <a:extLst>
              <a:ext uri="{FF2B5EF4-FFF2-40B4-BE49-F238E27FC236}">
                <a16:creationId xmlns:a16="http://schemas.microsoft.com/office/drawing/2014/main" id="{7928D0B4-16BB-4672-AC29-A66C96CEDC78}"/>
              </a:ext>
            </a:extLst>
          </p:cNvPr>
          <p:cNvSpPr/>
          <p:nvPr userDrawn="1"/>
        </p:nvSpPr>
        <p:spPr>
          <a:xfrm rot="16200000">
            <a:off x="6068929" y="103481"/>
            <a:ext cx="54142" cy="7908344"/>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4177489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6D92CA-EBCF-4206-9F7D-4E4C1B85E246}"/>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EBCB5D9A-11EF-4E42-856E-3C42FA1D4261}"/>
              </a:ext>
            </a:extLst>
          </p:cNvPr>
          <p:cNvSpPr>
            <a:spLocks noGrp="1"/>
          </p:cNvSpPr>
          <p:nvPr>
            <p:ph type="dt" sz="half" idx="10"/>
          </p:nvPr>
        </p:nvSpPr>
        <p:spPr/>
        <p:txBody>
          <a:bodyPr/>
          <a:lstStyle/>
          <a:p>
            <a:fld id="{025CD8DB-5355-40E7-B50A-EAA17C5E5D81}" type="datetimeFigureOut">
              <a:rPr lang="es-PE" smtClean="0"/>
              <a:t>19/07/2023</a:t>
            </a:fld>
            <a:endParaRPr lang="es-PE"/>
          </a:p>
        </p:txBody>
      </p:sp>
      <p:sp>
        <p:nvSpPr>
          <p:cNvPr id="4" name="Marcador de pie de página 3">
            <a:extLst>
              <a:ext uri="{FF2B5EF4-FFF2-40B4-BE49-F238E27FC236}">
                <a16:creationId xmlns:a16="http://schemas.microsoft.com/office/drawing/2014/main" id="{40C0F11D-AF5E-4F0B-842E-EF36D1F8E2AD}"/>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ACD3B438-FBF0-446C-B9B6-1F3A45190C5F}"/>
              </a:ext>
            </a:extLst>
          </p:cNvPr>
          <p:cNvSpPr>
            <a:spLocks noGrp="1"/>
          </p:cNvSpPr>
          <p:nvPr>
            <p:ph type="sldNum" sz="quarter" idx="12"/>
          </p:nvPr>
        </p:nvSpPr>
        <p:spPr/>
        <p:txBody>
          <a:bodyPr/>
          <a:lstStyle/>
          <a:p>
            <a:fld id="{EA39F234-D644-4346-B144-73031AE79C7F}" type="slidenum">
              <a:rPr lang="es-PE" smtClean="0"/>
              <a:t>‹Nº›</a:t>
            </a:fld>
            <a:endParaRPr lang="es-PE"/>
          </a:p>
        </p:txBody>
      </p:sp>
    </p:spTree>
    <p:extLst>
      <p:ext uri="{BB962C8B-B14F-4D97-AF65-F5344CB8AC3E}">
        <p14:creationId xmlns:p14="http://schemas.microsoft.com/office/powerpoint/2010/main" val="3036147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2FD9BB3-ACD6-41DC-9A63-9F7DEA74C725}"/>
              </a:ext>
            </a:extLst>
          </p:cNvPr>
          <p:cNvSpPr>
            <a:spLocks noGrp="1"/>
          </p:cNvSpPr>
          <p:nvPr>
            <p:ph type="dt" sz="half" idx="10"/>
          </p:nvPr>
        </p:nvSpPr>
        <p:spPr/>
        <p:txBody>
          <a:bodyPr/>
          <a:lstStyle/>
          <a:p>
            <a:fld id="{025CD8DB-5355-40E7-B50A-EAA17C5E5D81}" type="datetimeFigureOut">
              <a:rPr lang="es-PE" smtClean="0"/>
              <a:t>19/07/2023</a:t>
            </a:fld>
            <a:endParaRPr lang="es-PE"/>
          </a:p>
        </p:txBody>
      </p:sp>
      <p:sp>
        <p:nvSpPr>
          <p:cNvPr id="3" name="Marcador de pie de página 2">
            <a:extLst>
              <a:ext uri="{FF2B5EF4-FFF2-40B4-BE49-F238E27FC236}">
                <a16:creationId xmlns:a16="http://schemas.microsoft.com/office/drawing/2014/main" id="{B2C4DDCA-A528-474A-AA48-007C07F2F40A}"/>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FA9640A0-E398-4431-B0AE-B245D0465BB5}"/>
              </a:ext>
            </a:extLst>
          </p:cNvPr>
          <p:cNvSpPr>
            <a:spLocks noGrp="1"/>
          </p:cNvSpPr>
          <p:nvPr>
            <p:ph type="sldNum" sz="quarter" idx="12"/>
          </p:nvPr>
        </p:nvSpPr>
        <p:spPr/>
        <p:txBody>
          <a:bodyPr/>
          <a:lstStyle/>
          <a:p>
            <a:fld id="{EA39F234-D644-4346-B144-73031AE79C7F}" type="slidenum">
              <a:rPr lang="es-PE" smtClean="0"/>
              <a:t>‹Nº›</a:t>
            </a:fld>
            <a:endParaRPr lang="es-PE"/>
          </a:p>
        </p:txBody>
      </p:sp>
    </p:spTree>
    <p:extLst>
      <p:ext uri="{BB962C8B-B14F-4D97-AF65-F5344CB8AC3E}">
        <p14:creationId xmlns:p14="http://schemas.microsoft.com/office/powerpoint/2010/main" val="199950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E33666-5557-4B22-AEFD-0ACA5CA52B5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26519C5F-8393-4E08-9224-5D446119CC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A08ABA72-1F47-4C2E-A2EB-91B76D6C40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3C4E225-163D-4065-B702-3CA4D130AF68}"/>
              </a:ext>
            </a:extLst>
          </p:cNvPr>
          <p:cNvSpPr>
            <a:spLocks noGrp="1"/>
          </p:cNvSpPr>
          <p:nvPr>
            <p:ph type="dt" sz="half" idx="10"/>
          </p:nvPr>
        </p:nvSpPr>
        <p:spPr/>
        <p:txBody>
          <a:bodyPr/>
          <a:lstStyle/>
          <a:p>
            <a:fld id="{025CD8DB-5355-40E7-B50A-EAA17C5E5D81}" type="datetimeFigureOut">
              <a:rPr lang="es-PE" smtClean="0"/>
              <a:t>19/07/2023</a:t>
            </a:fld>
            <a:endParaRPr lang="es-PE"/>
          </a:p>
        </p:txBody>
      </p:sp>
      <p:sp>
        <p:nvSpPr>
          <p:cNvPr id="6" name="Marcador de pie de página 5">
            <a:extLst>
              <a:ext uri="{FF2B5EF4-FFF2-40B4-BE49-F238E27FC236}">
                <a16:creationId xmlns:a16="http://schemas.microsoft.com/office/drawing/2014/main" id="{6993FFC7-34BF-41F0-A482-D147EB2C3BF3}"/>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0BE4D4E0-7D9E-4343-B5B7-E26B4574F522}"/>
              </a:ext>
            </a:extLst>
          </p:cNvPr>
          <p:cNvSpPr>
            <a:spLocks noGrp="1"/>
          </p:cNvSpPr>
          <p:nvPr>
            <p:ph type="sldNum" sz="quarter" idx="12"/>
          </p:nvPr>
        </p:nvSpPr>
        <p:spPr/>
        <p:txBody>
          <a:bodyPr/>
          <a:lstStyle/>
          <a:p>
            <a:fld id="{EA39F234-D644-4346-B144-73031AE79C7F}" type="slidenum">
              <a:rPr lang="es-PE" smtClean="0"/>
              <a:t>‹Nº›</a:t>
            </a:fld>
            <a:endParaRPr lang="es-PE"/>
          </a:p>
        </p:txBody>
      </p:sp>
    </p:spTree>
    <p:extLst>
      <p:ext uri="{BB962C8B-B14F-4D97-AF65-F5344CB8AC3E}">
        <p14:creationId xmlns:p14="http://schemas.microsoft.com/office/powerpoint/2010/main" val="1268640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8FF378D-857D-44D0-80BE-AB93A86930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3C150695-5045-4FCC-9BB5-379B03F609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FBF62251-283A-4495-A22C-4EBA0C132D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5CD8DB-5355-40E7-B50A-EAA17C5E5D81}" type="datetimeFigureOut">
              <a:rPr lang="es-PE" smtClean="0"/>
              <a:t>19/07/2023</a:t>
            </a:fld>
            <a:endParaRPr lang="es-PE"/>
          </a:p>
        </p:txBody>
      </p:sp>
      <p:sp>
        <p:nvSpPr>
          <p:cNvPr id="5" name="Marcador de pie de página 4">
            <a:extLst>
              <a:ext uri="{FF2B5EF4-FFF2-40B4-BE49-F238E27FC236}">
                <a16:creationId xmlns:a16="http://schemas.microsoft.com/office/drawing/2014/main" id="{60CF6C9C-8FD8-43C5-9319-1E226CE6E8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C578E769-7EBB-4386-A463-27FF698F7A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39F234-D644-4346-B144-73031AE79C7F}" type="slidenum">
              <a:rPr lang="es-PE" smtClean="0"/>
              <a:t>‹Nº›</a:t>
            </a:fld>
            <a:endParaRPr lang="es-PE"/>
          </a:p>
        </p:txBody>
      </p:sp>
    </p:spTree>
    <p:extLst>
      <p:ext uri="{BB962C8B-B14F-4D97-AF65-F5344CB8AC3E}">
        <p14:creationId xmlns:p14="http://schemas.microsoft.com/office/powerpoint/2010/main" val="403439170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1.png"/><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10.xml"/><Relationship Id="rId7" Type="http://schemas.openxmlformats.org/officeDocument/2006/relationships/image" Target="../media/image20.png"/><Relationship Id="rId2" Type="http://schemas.openxmlformats.org/officeDocument/2006/relationships/diagramData" Target="../diagrams/data10.xml"/><Relationship Id="rId1" Type="http://schemas.openxmlformats.org/officeDocument/2006/relationships/slideLayout" Target="../slideLayouts/slideLayout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1.png"/><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1.png"/><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1.png"/><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5.xml"/><Relationship Id="rId7" Type="http://schemas.openxmlformats.org/officeDocument/2006/relationships/image" Target="../media/image14.png"/><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11" Type="http://schemas.openxmlformats.org/officeDocument/2006/relationships/image" Target="../media/image11.png"/><Relationship Id="rId5" Type="http://schemas.openxmlformats.org/officeDocument/2006/relationships/diagramColors" Target="../diagrams/colors5.xml"/><Relationship Id="rId10" Type="http://schemas.openxmlformats.org/officeDocument/2006/relationships/image" Target="../media/image17.png"/><Relationship Id="rId4" Type="http://schemas.openxmlformats.org/officeDocument/2006/relationships/diagramQuickStyle" Target="../diagrams/quickStyle5.xml"/><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3E34D744-F304-4EF7-85B8-611B75916998}"/>
              </a:ext>
            </a:extLst>
          </p:cNvPr>
          <p:cNvSpPr>
            <a:spLocks noGrp="1"/>
          </p:cNvSpPr>
          <p:nvPr>
            <p:ph type="ctrTitle"/>
          </p:nvPr>
        </p:nvSpPr>
        <p:spPr>
          <a:xfrm>
            <a:off x="723900" y="1994402"/>
            <a:ext cx="5604711" cy="2048210"/>
          </a:xfrm>
        </p:spPr>
        <p:txBody>
          <a:bodyPr/>
          <a:lstStyle/>
          <a:p>
            <a:r>
              <a:rPr lang="es-PE" sz="4000" dirty="0"/>
              <a:t>Registro de Compras Electrónico - RCE </a:t>
            </a:r>
          </a:p>
        </p:txBody>
      </p:sp>
      <p:sp>
        <p:nvSpPr>
          <p:cNvPr id="10" name="Subtítulo 9">
            <a:extLst>
              <a:ext uri="{FF2B5EF4-FFF2-40B4-BE49-F238E27FC236}">
                <a16:creationId xmlns:a16="http://schemas.microsoft.com/office/drawing/2014/main" id="{921CABEE-D7A4-4DAE-8958-444999193869}"/>
              </a:ext>
            </a:extLst>
          </p:cNvPr>
          <p:cNvSpPr>
            <a:spLocks noGrp="1"/>
          </p:cNvSpPr>
          <p:nvPr>
            <p:ph type="subTitle" idx="1"/>
          </p:nvPr>
        </p:nvSpPr>
        <p:spPr>
          <a:xfrm>
            <a:off x="723900" y="4658477"/>
            <a:ext cx="3718446" cy="587291"/>
          </a:xfrm>
        </p:spPr>
        <p:txBody>
          <a:bodyPr>
            <a:noAutofit/>
          </a:bodyPr>
          <a:lstStyle/>
          <a:p>
            <a:r>
              <a:rPr lang="es-PE" dirty="0">
                <a:solidFill>
                  <a:schemeClr val="tx1">
                    <a:lumMod val="65000"/>
                    <a:lumOff val="35000"/>
                  </a:schemeClr>
                </a:solidFill>
              </a:rPr>
              <a:t>Cómo funciona, beneficios y cronograma de implementación</a:t>
            </a:r>
          </a:p>
        </p:txBody>
      </p:sp>
    </p:spTree>
    <p:extLst>
      <p:ext uri="{BB962C8B-B14F-4D97-AF65-F5344CB8AC3E}">
        <p14:creationId xmlns:p14="http://schemas.microsoft.com/office/powerpoint/2010/main" val="430475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7DB6B3E4-742E-4CA7-B7E5-E7F1618DA2C8}"/>
              </a:ext>
            </a:extLst>
          </p:cNvPr>
          <p:cNvSpPr>
            <a:spLocks noGrp="1"/>
          </p:cNvSpPr>
          <p:nvPr>
            <p:ph type="title"/>
          </p:nvPr>
        </p:nvSpPr>
        <p:spPr/>
        <p:txBody>
          <a:bodyPr/>
          <a:lstStyle/>
          <a:p>
            <a:r>
              <a:rPr lang="es-PE" b="1" kern="0" dirty="0">
                <a:latin typeface="Fira Sans Medium"/>
                <a:ea typeface="Fira Sans Medium"/>
                <a:cs typeface="Fira Sans Medium"/>
                <a:sym typeface="Fira Sans Medium"/>
              </a:rPr>
              <a:t>Implementación del RCE</a:t>
            </a:r>
            <a:endParaRPr lang="es-PE" dirty="0"/>
          </a:p>
        </p:txBody>
      </p:sp>
      <p:sp>
        <p:nvSpPr>
          <p:cNvPr id="4" name="TextBox 85">
            <a:extLst>
              <a:ext uri="{FF2B5EF4-FFF2-40B4-BE49-F238E27FC236}">
                <a16:creationId xmlns:a16="http://schemas.microsoft.com/office/drawing/2014/main" id="{6859C2D7-F96D-4174-AAFD-057ADA5B03C2}"/>
              </a:ext>
            </a:extLst>
          </p:cNvPr>
          <p:cNvSpPr txBox="1"/>
          <p:nvPr/>
        </p:nvSpPr>
        <p:spPr>
          <a:xfrm>
            <a:off x="1436470" y="5160191"/>
            <a:ext cx="2435483" cy="230832"/>
          </a:xfrm>
          <a:prstGeom prst="rect">
            <a:avLst/>
          </a:prstGeom>
          <a:noFill/>
        </p:spPr>
        <p:txBody>
          <a:bodyPr wrap="square" lIns="0" tIns="0" rIns="0" rtlCol="0">
            <a:spAutoFit/>
          </a:bodyPr>
          <a:lstStyle>
            <a:defPPr>
              <a:defRPr lang="es-PE"/>
            </a:defPPr>
            <a:lvl1pPr>
              <a:defRPr sz="1351" b="1">
                <a:solidFill>
                  <a:schemeClr val="tx1">
                    <a:lumMod val="65000"/>
                    <a:lumOff val="35000"/>
                  </a:schemeClr>
                </a:solidFill>
                <a:cs typeface="Arial" panose="020B0604020202020204" pitchFamily="34" charset="0"/>
              </a:defRPr>
            </a:lvl1pPr>
          </a:lstStyle>
          <a:p>
            <a:r>
              <a:rPr lang="es-ES" sz="1200" dirty="0">
                <a:latin typeface="Arial" panose="020B0604020202020204" pitchFamily="34" charset="0"/>
              </a:rPr>
              <a:t>Propuesta</a:t>
            </a:r>
            <a:endParaRPr lang="en-US" sz="1200" dirty="0">
              <a:latin typeface="Arial" panose="020B0604020202020204" pitchFamily="34" charset="0"/>
            </a:endParaRPr>
          </a:p>
        </p:txBody>
      </p:sp>
      <p:sp>
        <p:nvSpPr>
          <p:cNvPr id="5" name="TextBox 85">
            <a:extLst>
              <a:ext uri="{FF2B5EF4-FFF2-40B4-BE49-F238E27FC236}">
                <a16:creationId xmlns:a16="http://schemas.microsoft.com/office/drawing/2014/main" id="{A5CB1B80-3C6C-4371-8C11-35ECA5100BC1}"/>
              </a:ext>
            </a:extLst>
          </p:cNvPr>
          <p:cNvSpPr txBox="1"/>
          <p:nvPr/>
        </p:nvSpPr>
        <p:spPr>
          <a:xfrm>
            <a:off x="9040934" y="4924357"/>
            <a:ext cx="2102096" cy="230832"/>
          </a:xfrm>
          <a:prstGeom prst="rect">
            <a:avLst/>
          </a:prstGeom>
          <a:noFill/>
        </p:spPr>
        <p:txBody>
          <a:bodyPr wrap="square" lIns="0" tIns="0" rIns="0" rtlCol="0">
            <a:spAutoFit/>
          </a:bodyPr>
          <a:lstStyle>
            <a:defPPr>
              <a:defRPr lang="es-PE"/>
            </a:defPPr>
            <a:lvl1pPr>
              <a:defRPr sz="1351" b="1">
                <a:solidFill>
                  <a:schemeClr val="tx1">
                    <a:lumMod val="65000"/>
                    <a:lumOff val="35000"/>
                  </a:schemeClr>
                </a:solidFill>
                <a:cs typeface="Arial" panose="020B0604020202020204" pitchFamily="34" charset="0"/>
              </a:defRPr>
            </a:lvl1pPr>
          </a:lstStyle>
          <a:p>
            <a:r>
              <a:rPr lang="es-ES" sz="1200" dirty="0">
                <a:latin typeface="Arial" panose="020B0604020202020204" pitchFamily="34" charset="0"/>
              </a:rPr>
              <a:t>Generación y Propuesta</a:t>
            </a:r>
            <a:endParaRPr lang="en-US" sz="1200" dirty="0">
              <a:latin typeface="Arial" panose="020B0604020202020204" pitchFamily="34" charset="0"/>
            </a:endParaRPr>
          </a:p>
        </p:txBody>
      </p:sp>
      <p:sp>
        <p:nvSpPr>
          <p:cNvPr id="6" name="Flecha: a la derecha 5">
            <a:extLst>
              <a:ext uri="{FF2B5EF4-FFF2-40B4-BE49-F238E27FC236}">
                <a16:creationId xmlns:a16="http://schemas.microsoft.com/office/drawing/2014/main" id="{F1C7466D-72CB-44A3-84EE-7899278F588C}"/>
              </a:ext>
            </a:extLst>
          </p:cNvPr>
          <p:cNvSpPr/>
          <p:nvPr/>
        </p:nvSpPr>
        <p:spPr>
          <a:xfrm>
            <a:off x="8292691" y="2864358"/>
            <a:ext cx="385299" cy="701236"/>
          </a:xfrm>
          <a:prstGeom prst="rightArrow">
            <a:avLst/>
          </a:prstGeom>
          <a:solidFill>
            <a:srgbClr val="7D949F"/>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cxnSp>
        <p:nvCxnSpPr>
          <p:cNvPr id="7" name="Conector recto 6">
            <a:extLst>
              <a:ext uri="{FF2B5EF4-FFF2-40B4-BE49-F238E27FC236}">
                <a16:creationId xmlns:a16="http://schemas.microsoft.com/office/drawing/2014/main" id="{B3A0BDF0-6CFA-4945-85C1-551F8ADFE839}"/>
              </a:ext>
            </a:extLst>
          </p:cNvPr>
          <p:cNvCxnSpPr/>
          <p:nvPr/>
        </p:nvCxnSpPr>
        <p:spPr>
          <a:xfrm>
            <a:off x="860986" y="6169634"/>
            <a:ext cx="11260666" cy="0"/>
          </a:xfrm>
          <a:prstGeom prst="line">
            <a:avLst/>
          </a:prstGeom>
          <a:ln w="28575">
            <a:solidFill>
              <a:srgbClr val="586D77"/>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85">
            <a:extLst>
              <a:ext uri="{FF2B5EF4-FFF2-40B4-BE49-F238E27FC236}">
                <a16:creationId xmlns:a16="http://schemas.microsoft.com/office/drawing/2014/main" id="{F27B3119-B66E-4F37-8FF8-82A152C1F21F}"/>
              </a:ext>
            </a:extLst>
          </p:cNvPr>
          <p:cNvSpPr txBox="1"/>
          <p:nvPr/>
        </p:nvSpPr>
        <p:spPr>
          <a:xfrm>
            <a:off x="6590156" y="6518574"/>
            <a:ext cx="857496" cy="207749"/>
          </a:xfrm>
          <a:prstGeom prst="rect">
            <a:avLst/>
          </a:prstGeom>
          <a:noFill/>
        </p:spPr>
        <p:txBody>
          <a:bodyPr wrap="square" lIns="0" tIns="0" rIns="0" rtlCol="0">
            <a:spAutoFit/>
          </a:bodyPr>
          <a:lstStyle/>
          <a:p>
            <a:r>
              <a:rPr lang="es-ES" sz="1050" dirty="0">
                <a:solidFill>
                  <a:schemeClr val="tx1">
                    <a:lumMod val="65000"/>
                    <a:lumOff val="35000"/>
                  </a:schemeClr>
                </a:solidFill>
                <a:latin typeface="Arial" panose="020B0604020202020204" pitchFamily="34" charset="0"/>
                <a:cs typeface="Arial" panose="020B0604020202020204" pitchFamily="34" charset="0"/>
              </a:rPr>
              <a:t>Ene 2023</a:t>
            </a:r>
            <a:endParaRPr lang="en-US" sz="1050" cap="all"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TextBox 85">
            <a:extLst>
              <a:ext uri="{FF2B5EF4-FFF2-40B4-BE49-F238E27FC236}">
                <a16:creationId xmlns:a16="http://schemas.microsoft.com/office/drawing/2014/main" id="{181D08A5-AED0-45CC-9A64-8DC212418D08}"/>
              </a:ext>
            </a:extLst>
          </p:cNvPr>
          <p:cNvSpPr txBox="1"/>
          <p:nvPr/>
        </p:nvSpPr>
        <p:spPr>
          <a:xfrm>
            <a:off x="10613802" y="6518574"/>
            <a:ext cx="857496" cy="207749"/>
          </a:xfrm>
          <a:prstGeom prst="rect">
            <a:avLst/>
          </a:prstGeom>
          <a:noFill/>
        </p:spPr>
        <p:txBody>
          <a:bodyPr wrap="square" lIns="0" tIns="0" rIns="0" rtlCol="0">
            <a:spAutoFit/>
          </a:bodyPr>
          <a:lstStyle/>
          <a:p>
            <a:r>
              <a:rPr lang="es-ES" sz="1050" dirty="0">
                <a:solidFill>
                  <a:schemeClr val="tx1">
                    <a:lumMod val="65000"/>
                    <a:lumOff val="35000"/>
                  </a:schemeClr>
                </a:solidFill>
                <a:latin typeface="Arial" panose="020B0604020202020204" pitchFamily="34" charset="0"/>
                <a:cs typeface="Arial" panose="020B0604020202020204" pitchFamily="34" charset="0"/>
              </a:rPr>
              <a:t>Oct 2023</a:t>
            </a:r>
            <a:endParaRPr lang="en-US" sz="1050" cap="all"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10" name="Conector recto 9">
            <a:extLst>
              <a:ext uri="{FF2B5EF4-FFF2-40B4-BE49-F238E27FC236}">
                <a16:creationId xmlns:a16="http://schemas.microsoft.com/office/drawing/2014/main" id="{A466146E-935E-476C-87E6-7285668CBF67}"/>
              </a:ext>
            </a:extLst>
          </p:cNvPr>
          <p:cNvCxnSpPr/>
          <p:nvPr/>
        </p:nvCxnSpPr>
        <p:spPr>
          <a:xfrm>
            <a:off x="7018904" y="6015734"/>
            <a:ext cx="0" cy="417250"/>
          </a:xfrm>
          <a:prstGeom prst="line">
            <a:avLst/>
          </a:prstGeom>
          <a:ln>
            <a:solidFill>
              <a:srgbClr val="586D77"/>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20DF44D5-7371-4BC0-A995-A7E9B2027A45}"/>
              </a:ext>
            </a:extLst>
          </p:cNvPr>
          <p:cNvCxnSpPr/>
          <p:nvPr/>
        </p:nvCxnSpPr>
        <p:spPr>
          <a:xfrm>
            <a:off x="10871504" y="6061316"/>
            <a:ext cx="0" cy="417250"/>
          </a:xfrm>
          <a:prstGeom prst="line">
            <a:avLst/>
          </a:prstGeom>
          <a:ln>
            <a:solidFill>
              <a:srgbClr val="586D77"/>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id="{45A9E890-4C8D-403A-920B-B99F0C64D96F}"/>
              </a:ext>
            </a:extLst>
          </p:cNvPr>
          <p:cNvSpPr/>
          <p:nvPr/>
        </p:nvSpPr>
        <p:spPr>
          <a:xfrm>
            <a:off x="9036572" y="5210469"/>
            <a:ext cx="2712544" cy="846386"/>
          </a:xfrm>
          <a:prstGeom prst="rect">
            <a:avLst/>
          </a:prstGeom>
        </p:spPr>
        <p:txBody>
          <a:bodyPr wrap="square" lIns="0" tIns="0" rIns="0" bIns="0">
            <a:spAutoFit/>
          </a:bodyPr>
          <a:lstStyle/>
          <a:p>
            <a:pPr>
              <a:defRPr/>
            </a:pPr>
            <a:r>
              <a:rPr lang="es-ES" altLang="es-PE" sz="1100" noProof="1">
                <a:solidFill>
                  <a:schemeClr val="bg2">
                    <a:lumMod val="10000"/>
                  </a:schemeClr>
                </a:solidFill>
                <a:latin typeface="Arial" panose="020B0604020202020204" pitchFamily="34" charset="0"/>
                <a:cs typeface="Arial" panose="020B0604020202020204" pitchFamily="34" charset="0"/>
              </a:rPr>
              <a:t>Se propone a todos los sujetos obligados a llevar RV que tienen o no la calidad de generadores</a:t>
            </a:r>
            <a:r>
              <a:rPr lang="es-PE" altLang="es-PE" sz="1100" noProof="1">
                <a:solidFill>
                  <a:schemeClr val="bg2">
                    <a:lumMod val="10000"/>
                  </a:schemeClr>
                </a:solidFill>
                <a:latin typeface="Arial" panose="020B0604020202020204" pitchFamily="34" charset="0"/>
                <a:cs typeface="Arial" panose="020B0604020202020204" pitchFamily="34" charset="0"/>
              </a:rPr>
              <a:t>.</a:t>
            </a:r>
            <a:endParaRPr lang="es-ES" altLang="es-PE" sz="1100" noProof="1">
              <a:solidFill>
                <a:schemeClr val="bg2">
                  <a:lumMod val="10000"/>
                </a:schemeClr>
              </a:solidFill>
              <a:latin typeface="Arial" panose="020B0604020202020204" pitchFamily="34" charset="0"/>
              <a:cs typeface="Arial" panose="020B0604020202020204" pitchFamily="34" charset="0"/>
            </a:endParaRPr>
          </a:p>
          <a:p>
            <a:pPr lvl="0">
              <a:defRPr/>
            </a:pPr>
            <a:r>
              <a:rPr lang="es-ES" sz="1100" noProof="1">
                <a:solidFill>
                  <a:schemeClr val="bg2">
                    <a:lumMod val="10000"/>
                  </a:schemeClr>
                </a:solidFill>
                <a:latin typeface="Arial" panose="020B0604020202020204" pitchFamily="34" charset="0"/>
                <a:cs typeface="Arial" panose="020B0604020202020204" pitchFamily="34" charset="0"/>
              </a:rPr>
              <a:t>Obligados a generar los sujetos obligados a llevar registros electrónicos.</a:t>
            </a:r>
            <a:endParaRPr lang="es-PE" sz="1100" dirty="0">
              <a:solidFill>
                <a:schemeClr val="bg2">
                  <a:lumMod val="10000"/>
                </a:schemeClr>
              </a:solidFill>
              <a:latin typeface="Arial" panose="020B0604020202020204" pitchFamily="34" charset="0"/>
              <a:cs typeface="Arial" panose="020B0604020202020204" pitchFamily="34" charset="0"/>
            </a:endParaRPr>
          </a:p>
        </p:txBody>
      </p:sp>
      <p:sp>
        <p:nvSpPr>
          <p:cNvPr id="13" name="Rectángulo 12">
            <a:extLst>
              <a:ext uri="{FF2B5EF4-FFF2-40B4-BE49-F238E27FC236}">
                <a16:creationId xmlns:a16="http://schemas.microsoft.com/office/drawing/2014/main" id="{5199F5EC-D420-4343-A459-E6C2633DAF92}"/>
              </a:ext>
            </a:extLst>
          </p:cNvPr>
          <p:cNvSpPr/>
          <p:nvPr/>
        </p:nvSpPr>
        <p:spPr>
          <a:xfrm>
            <a:off x="1437204" y="5452887"/>
            <a:ext cx="2883731" cy="507831"/>
          </a:xfrm>
          <a:prstGeom prst="rect">
            <a:avLst/>
          </a:prstGeom>
        </p:spPr>
        <p:txBody>
          <a:bodyPr wrap="square" lIns="0" tIns="0" rIns="0" bIns="0">
            <a:spAutoFit/>
          </a:bodyPr>
          <a:lstStyle/>
          <a:p>
            <a:pPr lvl="0">
              <a:defRPr/>
            </a:pPr>
            <a:r>
              <a:rPr lang="es-ES" altLang="es-PE" sz="1100" noProof="1">
                <a:solidFill>
                  <a:schemeClr val="bg2">
                    <a:lumMod val="10000"/>
                  </a:schemeClr>
                </a:solidFill>
                <a:latin typeface="Arial" panose="020B0604020202020204" pitchFamily="34" charset="0"/>
                <a:cs typeface="Arial" panose="020B0604020202020204" pitchFamily="34" charset="0"/>
              </a:rPr>
              <a:t>Se propone el RVIE a contribuyentes indicados en el Anexo 7</a:t>
            </a:r>
          </a:p>
          <a:p>
            <a:pPr lvl="0">
              <a:defRPr/>
            </a:pPr>
            <a:r>
              <a:rPr lang="es-ES" altLang="es-PE" sz="1100" noProof="1">
                <a:solidFill>
                  <a:schemeClr val="bg2">
                    <a:lumMod val="10000"/>
                  </a:schemeClr>
                </a:solidFill>
                <a:latin typeface="Arial" panose="020B0604020202020204" pitchFamily="34" charset="0"/>
                <a:cs typeface="Arial" panose="020B0604020202020204" pitchFamily="34" charset="0"/>
              </a:rPr>
              <a:t>de la RS 112-2021 / SUNAT – 30.07.2021</a:t>
            </a:r>
          </a:p>
        </p:txBody>
      </p:sp>
      <p:grpSp>
        <p:nvGrpSpPr>
          <p:cNvPr id="14" name="Grupo 13">
            <a:extLst>
              <a:ext uri="{FF2B5EF4-FFF2-40B4-BE49-F238E27FC236}">
                <a16:creationId xmlns:a16="http://schemas.microsoft.com/office/drawing/2014/main" id="{FC2234B0-3481-47E2-9923-32168E1CC5AA}"/>
              </a:ext>
            </a:extLst>
          </p:cNvPr>
          <p:cNvGrpSpPr/>
          <p:nvPr/>
        </p:nvGrpSpPr>
        <p:grpSpPr>
          <a:xfrm>
            <a:off x="897277" y="1675056"/>
            <a:ext cx="3240000" cy="3240000"/>
            <a:chOff x="454236" y="1194859"/>
            <a:chExt cx="3240000" cy="3240000"/>
          </a:xfrm>
        </p:grpSpPr>
        <p:sp>
          <p:nvSpPr>
            <p:cNvPr id="15" name="Elipse 14">
              <a:extLst>
                <a:ext uri="{FF2B5EF4-FFF2-40B4-BE49-F238E27FC236}">
                  <a16:creationId xmlns:a16="http://schemas.microsoft.com/office/drawing/2014/main" id="{E71A4DA6-A7F2-4608-AAC8-1411E6EE9110}"/>
                </a:ext>
              </a:extLst>
            </p:cNvPr>
            <p:cNvSpPr/>
            <p:nvPr/>
          </p:nvSpPr>
          <p:spPr>
            <a:xfrm>
              <a:off x="454236" y="1194859"/>
              <a:ext cx="3240000" cy="3240000"/>
            </a:xfrm>
            <a:prstGeom prst="ellipse">
              <a:avLst/>
            </a:prstGeom>
            <a:solidFill>
              <a:srgbClr val="FDE5D7"/>
            </a:solidFill>
            <a:ln>
              <a:solidFill>
                <a:srgbClr val="FDE5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100" dirty="0"/>
            </a:p>
          </p:txBody>
        </p:sp>
        <p:sp>
          <p:nvSpPr>
            <p:cNvPr id="16" name="Elipse 15">
              <a:extLst>
                <a:ext uri="{FF2B5EF4-FFF2-40B4-BE49-F238E27FC236}">
                  <a16:creationId xmlns:a16="http://schemas.microsoft.com/office/drawing/2014/main" id="{87739377-F7AB-47F6-B490-766BAE0F0FC4}"/>
                </a:ext>
              </a:extLst>
            </p:cNvPr>
            <p:cNvSpPr/>
            <p:nvPr/>
          </p:nvSpPr>
          <p:spPr>
            <a:xfrm>
              <a:off x="1252565" y="1901157"/>
              <a:ext cx="2327020" cy="2323804"/>
            </a:xfrm>
            <a:prstGeom prst="ellipse">
              <a:avLst/>
            </a:prstGeom>
            <a:solidFill>
              <a:srgbClr val="CCD6DA"/>
            </a:solidFill>
            <a:ln>
              <a:solidFill>
                <a:srgbClr val="CCD6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100" dirty="0"/>
            </a:p>
          </p:txBody>
        </p:sp>
        <p:sp>
          <p:nvSpPr>
            <p:cNvPr id="17" name="TextBox 85">
              <a:extLst>
                <a:ext uri="{FF2B5EF4-FFF2-40B4-BE49-F238E27FC236}">
                  <a16:creationId xmlns:a16="http://schemas.microsoft.com/office/drawing/2014/main" id="{D967084E-4823-4534-ABBB-3EF6CD9317DC}"/>
                </a:ext>
              </a:extLst>
            </p:cNvPr>
            <p:cNvSpPr txBox="1"/>
            <p:nvPr/>
          </p:nvSpPr>
          <p:spPr>
            <a:xfrm>
              <a:off x="1194308" y="1521956"/>
              <a:ext cx="1067524" cy="553998"/>
            </a:xfrm>
            <a:prstGeom prst="rect">
              <a:avLst/>
            </a:prstGeom>
            <a:noFill/>
          </p:spPr>
          <p:txBody>
            <a:bodyPr wrap="square" lIns="0" tIns="0" rIns="0" rtlCol="0">
              <a:spAutoFit/>
            </a:bodyPr>
            <a:lstStyle/>
            <a:p>
              <a:r>
                <a:rPr lang="es-ES" sz="1100" b="1" dirty="0">
                  <a:solidFill>
                    <a:schemeClr val="tx1">
                      <a:lumMod val="65000"/>
                      <a:lumOff val="35000"/>
                    </a:schemeClr>
                  </a:solidFill>
                  <a:latin typeface="+mj-lt"/>
                  <a:cs typeface="Arial" panose="020B0604020202020204" pitchFamily="34" charset="0"/>
                </a:rPr>
                <a:t>Sujetos obligados a llevar registros Voluntarios</a:t>
              </a:r>
              <a:endParaRPr lang="en-US" sz="1100" b="1" cap="all" dirty="0">
                <a:solidFill>
                  <a:schemeClr val="tx1">
                    <a:lumMod val="65000"/>
                    <a:lumOff val="35000"/>
                  </a:schemeClr>
                </a:solidFill>
                <a:latin typeface="+mj-lt"/>
              </a:endParaRPr>
            </a:p>
          </p:txBody>
        </p:sp>
        <p:sp>
          <p:nvSpPr>
            <p:cNvPr id="18" name="TextBox 85">
              <a:extLst>
                <a:ext uri="{FF2B5EF4-FFF2-40B4-BE49-F238E27FC236}">
                  <a16:creationId xmlns:a16="http://schemas.microsoft.com/office/drawing/2014/main" id="{C71BE002-D201-4EB4-8146-9FF6A2E94EF5}"/>
                </a:ext>
              </a:extLst>
            </p:cNvPr>
            <p:cNvSpPr txBox="1"/>
            <p:nvPr/>
          </p:nvSpPr>
          <p:spPr>
            <a:xfrm>
              <a:off x="1754562" y="2327912"/>
              <a:ext cx="1498487" cy="553998"/>
            </a:xfrm>
            <a:prstGeom prst="rect">
              <a:avLst/>
            </a:prstGeom>
            <a:noFill/>
          </p:spPr>
          <p:txBody>
            <a:bodyPr wrap="square" lIns="0" tIns="0" rIns="0" rtlCol="0">
              <a:spAutoFit/>
            </a:bodyPr>
            <a:lstStyle/>
            <a:p>
              <a:r>
                <a:rPr lang="es-ES" sz="1100" b="1" dirty="0">
                  <a:solidFill>
                    <a:schemeClr val="tx1">
                      <a:lumMod val="65000"/>
                      <a:lumOff val="35000"/>
                    </a:schemeClr>
                  </a:solidFill>
                  <a:latin typeface="+mj-lt"/>
                  <a:cs typeface="Arial" panose="020B0604020202020204" pitchFamily="34" charset="0"/>
                </a:rPr>
                <a:t>Obligados a llevar registros electrónicos  04/2022 RVIE y RCE</a:t>
              </a:r>
              <a:endParaRPr lang="en-US" sz="1100" b="1" cap="all" dirty="0">
                <a:solidFill>
                  <a:schemeClr val="tx1">
                    <a:lumMod val="65000"/>
                    <a:lumOff val="35000"/>
                  </a:schemeClr>
                </a:solidFill>
                <a:latin typeface="+mj-lt"/>
              </a:endParaRPr>
            </a:p>
          </p:txBody>
        </p:sp>
        <p:sp>
          <p:nvSpPr>
            <p:cNvPr id="19" name="Elipse 18">
              <a:extLst>
                <a:ext uri="{FF2B5EF4-FFF2-40B4-BE49-F238E27FC236}">
                  <a16:creationId xmlns:a16="http://schemas.microsoft.com/office/drawing/2014/main" id="{DC6D2E93-9FC5-4688-A101-DBE8ADC25F79}"/>
                </a:ext>
              </a:extLst>
            </p:cNvPr>
            <p:cNvSpPr/>
            <p:nvPr/>
          </p:nvSpPr>
          <p:spPr>
            <a:xfrm>
              <a:off x="2006190" y="2944754"/>
              <a:ext cx="1383969" cy="778088"/>
            </a:xfrm>
            <a:prstGeom prst="ellipse">
              <a:avLst/>
            </a:prstGeom>
            <a:solidFill>
              <a:srgbClr val="FFC5C5"/>
            </a:solidFill>
            <a:ln>
              <a:solidFill>
                <a:srgbClr val="FFC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chemeClr val="tx1">
                      <a:lumMod val="65000"/>
                      <a:lumOff val="35000"/>
                    </a:schemeClr>
                  </a:solidFill>
                  <a:latin typeface="+mj-lt"/>
                  <a:cs typeface="Arial" panose="020B0604020202020204" pitchFamily="34" charset="0"/>
                </a:rPr>
                <a:t>Sujetos del Anexo 7 </a:t>
              </a:r>
            </a:p>
            <a:p>
              <a:pPr algn="ctr"/>
              <a:r>
                <a:rPr lang="es-ES" sz="1100" b="1" dirty="0">
                  <a:solidFill>
                    <a:schemeClr val="tx1">
                      <a:lumMod val="65000"/>
                      <a:lumOff val="35000"/>
                    </a:schemeClr>
                  </a:solidFill>
                  <a:latin typeface="+mj-lt"/>
                  <a:cs typeface="Arial" panose="020B0604020202020204" pitchFamily="34" charset="0"/>
                </a:rPr>
                <a:t>11/2021 RVIE</a:t>
              </a:r>
              <a:endParaRPr lang="es-PE" sz="1100" b="1" dirty="0">
                <a:solidFill>
                  <a:schemeClr val="tx1">
                    <a:lumMod val="65000"/>
                    <a:lumOff val="35000"/>
                  </a:schemeClr>
                </a:solidFill>
                <a:latin typeface="+mj-lt"/>
                <a:cs typeface="Arial" panose="020B0604020202020204" pitchFamily="34" charset="0"/>
              </a:endParaRPr>
            </a:p>
          </p:txBody>
        </p:sp>
      </p:grpSp>
      <p:sp>
        <p:nvSpPr>
          <p:cNvPr id="20" name="Flecha: a la derecha 19">
            <a:extLst>
              <a:ext uri="{FF2B5EF4-FFF2-40B4-BE49-F238E27FC236}">
                <a16:creationId xmlns:a16="http://schemas.microsoft.com/office/drawing/2014/main" id="{7783A30D-551E-4245-AB0E-6B4A217ECF00}"/>
              </a:ext>
            </a:extLst>
          </p:cNvPr>
          <p:cNvSpPr/>
          <p:nvPr/>
        </p:nvSpPr>
        <p:spPr>
          <a:xfrm>
            <a:off x="4304891" y="2864358"/>
            <a:ext cx="385299" cy="701236"/>
          </a:xfrm>
          <a:prstGeom prst="rightArrow">
            <a:avLst/>
          </a:prstGeom>
          <a:solidFill>
            <a:srgbClr val="7D949F"/>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1" name="TextBox 85">
            <a:extLst>
              <a:ext uri="{FF2B5EF4-FFF2-40B4-BE49-F238E27FC236}">
                <a16:creationId xmlns:a16="http://schemas.microsoft.com/office/drawing/2014/main" id="{01095EEB-6FE5-4DC4-9994-2362BBD2896E}"/>
              </a:ext>
            </a:extLst>
          </p:cNvPr>
          <p:cNvSpPr txBox="1"/>
          <p:nvPr/>
        </p:nvSpPr>
        <p:spPr>
          <a:xfrm>
            <a:off x="1999900" y="6518574"/>
            <a:ext cx="857496" cy="207749"/>
          </a:xfrm>
          <a:prstGeom prst="rect">
            <a:avLst/>
          </a:prstGeom>
          <a:noFill/>
        </p:spPr>
        <p:txBody>
          <a:bodyPr wrap="square" lIns="0" tIns="0" rIns="0" rtlCol="0">
            <a:spAutoFit/>
          </a:bodyPr>
          <a:lstStyle/>
          <a:p>
            <a:r>
              <a:rPr lang="es-ES" sz="1050" dirty="0">
                <a:solidFill>
                  <a:schemeClr val="tx1">
                    <a:lumMod val="65000"/>
                    <a:lumOff val="35000"/>
                  </a:schemeClr>
                </a:solidFill>
                <a:latin typeface="Arial" panose="020B0604020202020204" pitchFamily="34" charset="0"/>
                <a:cs typeface="Arial" panose="020B0604020202020204" pitchFamily="34" charset="0"/>
              </a:rPr>
              <a:t>Nov 2021</a:t>
            </a:r>
            <a:endParaRPr lang="en-US" sz="1050" cap="all"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22" name="Conector recto 21">
            <a:extLst>
              <a:ext uri="{FF2B5EF4-FFF2-40B4-BE49-F238E27FC236}">
                <a16:creationId xmlns:a16="http://schemas.microsoft.com/office/drawing/2014/main" id="{E5DE7FF0-4525-44C4-B583-46AE87436AC0}"/>
              </a:ext>
            </a:extLst>
          </p:cNvPr>
          <p:cNvCxnSpPr/>
          <p:nvPr/>
        </p:nvCxnSpPr>
        <p:spPr>
          <a:xfrm>
            <a:off x="2364582" y="6015734"/>
            <a:ext cx="0" cy="417250"/>
          </a:xfrm>
          <a:prstGeom prst="line">
            <a:avLst/>
          </a:prstGeom>
          <a:ln>
            <a:solidFill>
              <a:srgbClr val="586D77"/>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3" name="TextBox 85">
            <a:extLst>
              <a:ext uri="{FF2B5EF4-FFF2-40B4-BE49-F238E27FC236}">
                <a16:creationId xmlns:a16="http://schemas.microsoft.com/office/drawing/2014/main" id="{4E86DD80-7C2D-4429-BFCD-CF9E993A8409}"/>
              </a:ext>
            </a:extLst>
          </p:cNvPr>
          <p:cNvSpPr txBox="1"/>
          <p:nvPr/>
        </p:nvSpPr>
        <p:spPr>
          <a:xfrm>
            <a:off x="4924190" y="4993136"/>
            <a:ext cx="2882000" cy="230832"/>
          </a:xfrm>
          <a:prstGeom prst="rect">
            <a:avLst/>
          </a:prstGeom>
          <a:noFill/>
        </p:spPr>
        <p:txBody>
          <a:bodyPr wrap="square" lIns="0" tIns="0" rIns="0" rtlCol="0">
            <a:spAutoFit/>
          </a:bodyPr>
          <a:lstStyle/>
          <a:p>
            <a:r>
              <a:rPr lang="es-ES" sz="1200" b="1" dirty="0">
                <a:solidFill>
                  <a:schemeClr val="tx1">
                    <a:lumMod val="65000"/>
                    <a:lumOff val="35000"/>
                  </a:schemeClr>
                </a:solidFill>
                <a:latin typeface="Arial" panose="020B0604020202020204" pitchFamily="34" charset="0"/>
                <a:cs typeface="Arial" panose="020B0604020202020204" pitchFamily="34" charset="0"/>
              </a:rPr>
              <a:t>Generación y Propuesta</a:t>
            </a:r>
            <a:endParaRPr lang="en-US" sz="1200" b="1" cap="all"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4" name="Rectángulo 23">
            <a:extLst>
              <a:ext uri="{FF2B5EF4-FFF2-40B4-BE49-F238E27FC236}">
                <a16:creationId xmlns:a16="http://schemas.microsoft.com/office/drawing/2014/main" id="{87B5D067-383E-4708-BE1A-94B3E269FD9B}"/>
              </a:ext>
            </a:extLst>
          </p:cNvPr>
          <p:cNvSpPr/>
          <p:nvPr/>
        </p:nvSpPr>
        <p:spPr>
          <a:xfrm>
            <a:off x="4938621" y="5210469"/>
            <a:ext cx="2966364" cy="846386"/>
          </a:xfrm>
          <a:prstGeom prst="rect">
            <a:avLst/>
          </a:prstGeom>
        </p:spPr>
        <p:txBody>
          <a:bodyPr wrap="square" lIns="0" tIns="0" rIns="0" bIns="0">
            <a:spAutoFit/>
          </a:bodyPr>
          <a:lstStyle/>
          <a:p>
            <a:pPr>
              <a:defRPr/>
            </a:pPr>
            <a:r>
              <a:rPr lang="es-ES" altLang="es-PE" sz="1100" noProof="1">
                <a:solidFill>
                  <a:schemeClr val="bg2">
                    <a:lumMod val="10000"/>
                  </a:schemeClr>
                </a:solidFill>
                <a:latin typeface="Arial" panose="020B0604020202020204" pitchFamily="34" charset="0"/>
                <a:cs typeface="Arial" panose="020B0604020202020204" pitchFamily="34" charset="0"/>
              </a:rPr>
              <a:t>Se propone a todos los sujetos obligados a llevar RV que tienen o no la calidad de generadores</a:t>
            </a:r>
            <a:r>
              <a:rPr lang="es-PE" altLang="es-PE" sz="1100" noProof="1">
                <a:solidFill>
                  <a:schemeClr val="bg2">
                    <a:lumMod val="10000"/>
                  </a:schemeClr>
                </a:solidFill>
                <a:latin typeface="Arial" panose="020B0604020202020204" pitchFamily="34" charset="0"/>
                <a:cs typeface="Arial" panose="020B0604020202020204" pitchFamily="34" charset="0"/>
              </a:rPr>
              <a:t>, RS 040-2023/SUNAT</a:t>
            </a:r>
            <a:endParaRPr lang="es-ES" altLang="es-PE" sz="1100" noProof="1">
              <a:solidFill>
                <a:schemeClr val="bg2">
                  <a:lumMod val="10000"/>
                </a:schemeClr>
              </a:solidFill>
              <a:latin typeface="Arial" panose="020B0604020202020204" pitchFamily="34" charset="0"/>
              <a:cs typeface="Arial" panose="020B0604020202020204" pitchFamily="34" charset="0"/>
            </a:endParaRPr>
          </a:p>
          <a:p>
            <a:pPr lvl="0">
              <a:defRPr/>
            </a:pPr>
            <a:r>
              <a:rPr lang="es-ES" sz="1100" noProof="1">
                <a:solidFill>
                  <a:schemeClr val="bg2">
                    <a:lumMod val="10000"/>
                  </a:schemeClr>
                </a:solidFill>
                <a:latin typeface="Arial" panose="020B0604020202020204" pitchFamily="34" charset="0"/>
                <a:cs typeface="Arial" panose="020B0604020202020204" pitchFamily="34" charset="0"/>
              </a:rPr>
              <a:t>Obligados a generar registros los sujetos indicados en el Anexo 7.</a:t>
            </a:r>
            <a:endParaRPr lang="es-PE" sz="1100" dirty="0">
              <a:solidFill>
                <a:schemeClr val="bg2">
                  <a:lumMod val="10000"/>
                </a:schemeClr>
              </a:solidFill>
              <a:latin typeface="Arial" panose="020B0604020202020204" pitchFamily="34" charset="0"/>
              <a:cs typeface="Arial" panose="020B0604020202020204" pitchFamily="34" charset="0"/>
            </a:endParaRPr>
          </a:p>
        </p:txBody>
      </p:sp>
      <p:sp>
        <p:nvSpPr>
          <p:cNvPr id="25" name="Rectángulo: esquinas redondeadas 24">
            <a:extLst>
              <a:ext uri="{FF2B5EF4-FFF2-40B4-BE49-F238E27FC236}">
                <a16:creationId xmlns:a16="http://schemas.microsoft.com/office/drawing/2014/main" id="{58C9E3A7-7567-46AC-B632-809D969222F8}"/>
              </a:ext>
            </a:extLst>
          </p:cNvPr>
          <p:cNvSpPr/>
          <p:nvPr/>
        </p:nvSpPr>
        <p:spPr>
          <a:xfrm>
            <a:off x="3010252" y="5625943"/>
            <a:ext cx="324000" cy="144000"/>
          </a:xfrm>
          <a:prstGeom prst="roundRect">
            <a:avLst/>
          </a:prstGeom>
          <a:solidFill>
            <a:srgbClr val="FFC5C5"/>
          </a:solidFill>
          <a:ln>
            <a:solidFill>
              <a:srgbClr val="FFC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100" b="1" dirty="0">
              <a:solidFill>
                <a:schemeClr val="tx1">
                  <a:lumMod val="65000"/>
                  <a:lumOff val="35000"/>
                </a:schemeClr>
              </a:solidFill>
              <a:latin typeface="+mj-lt"/>
              <a:cs typeface="Arial" panose="020B0604020202020204" pitchFamily="34" charset="0"/>
            </a:endParaRPr>
          </a:p>
        </p:txBody>
      </p:sp>
      <p:grpSp>
        <p:nvGrpSpPr>
          <p:cNvPr id="26" name="Grupo 25">
            <a:extLst>
              <a:ext uri="{FF2B5EF4-FFF2-40B4-BE49-F238E27FC236}">
                <a16:creationId xmlns:a16="http://schemas.microsoft.com/office/drawing/2014/main" id="{5CD64D9E-E300-4E46-98B6-5AC582C40EA0}"/>
              </a:ext>
            </a:extLst>
          </p:cNvPr>
          <p:cNvGrpSpPr/>
          <p:nvPr/>
        </p:nvGrpSpPr>
        <p:grpSpPr>
          <a:xfrm>
            <a:off x="4885077" y="1676570"/>
            <a:ext cx="3240000" cy="3240000"/>
            <a:chOff x="454236" y="1194859"/>
            <a:chExt cx="3240000" cy="3240000"/>
          </a:xfrm>
        </p:grpSpPr>
        <p:sp>
          <p:nvSpPr>
            <p:cNvPr id="27" name="Elipse 26">
              <a:extLst>
                <a:ext uri="{FF2B5EF4-FFF2-40B4-BE49-F238E27FC236}">
                  <a16:creationId xmlns:a16="http://schemas.microsoft.com/office/drawing/2014/main" id="{E68BD24E-8722-47AD-8274-C2F227307D33}"/>
                </a:ext>
              </a:extLst>
            </p:cNvPr>
            <p:cNvSpPr/>
            <p:nvPr/>
          </p:nvSpPr>
          <p:spPr>
            <a:xfrm>
              <a:off x="454236" y="1194859"/>
              <a:ext cx="3240000" cy="3240000"/>
            </a:xfrm>
            <a:prstGeom prst="ellipse">
              <a:avLst/>
            </a:prstGeom>
            <a:solidFill>
              <a:srgbClr val="FDE5D7"/>
            </a:solidFill>
            <a:ln>
              <a:solidFill>
                <a:srgbClr val="FDE5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100" dirty="0"/>
            </a:p>
          </p:txBody>
        </p:sp>
        <p:sp>
          <p:nvSpPr>
            <p:cNvPr id="28" name="TextBox 85">
              <a:extLst>
                <a:ext uri="{FF2B5EF4-FFF2-40B4-BE49-F238E27FC236}">
                  <a16:creationId xmlns:a16="http://schemas.microsoft.com/office/drawing/2014/main" id="{E1C0ECCB-C4A8-4557-A433-61DCD0FA2C3C}"/>
                </a:ext>
              </a:extLst>
            </p:cNvPr>
            <p:cNvSpPr txBox="1"/>
            <p:nvPr/>
          </p:nvSpPr>
          <p:spPr>
            <a:xfrm>
              <a:off x="1578243" y="2216286"/>
              <a:ext cx="1067524" cy="553998"/>
            </a:xfrm>
            <a:prstGeom prst="rect">
              <a:avLst/>
            </a:prstGeom>
            <a:noFill/>
          </p:spPr>
          <p:txBody>
            <a:bodyPr wrap="square" lIns="0" tIns="0" rIns="0" rtlCol="0">
              <a:spAutoFit/>
            </a:bodyPr>
            <a:lstStyle/>
            <a:p>
              <a:r>
                <a:rPr lang="es-ES" sz="1100" b="1" dirty="0">
                  <a:solidFill>
                    <a:schemeClr val="tx1">
                      <a:lumMod val="65000"/>
                      <a:lumOff val="35000"/>
                    </a:schemeClr>
                  </a:solidFill>
                  <a:latin typeface="+mj-lt"/>
                  <a:cs typeface="Arial" panose="020B0604020202020204" pitchFamily="34" charset="0"/>
                </a:rPr>
                <a:t>Sujetos obligados a llevar registros RVIE y RCE</a:t>
              </a:r>
              <a:endParaRPr lang="en-US" sz="1100" b="1" cap="all" dirty="0">
                <a:solidFill>
                  <a:schemeClr val="tx1">
                    <a:lumMod val="65000"/>
                    <a:lumOff val="35000"/>
                  </a:schemeClr>
                </a:solidFill>
                <a:latin typeface="+mj-lt"/>
              </a:endParaRPr>
            </a:p>
          </p:txBody>
        </p:sp>
        <p:sp>
          <p:nvSpPr>
            <p:cNvPr id="29" name="TextBox 85">
              <a:extLst>
                <a:ext uri="{FF2B5EF4-FFF2-40B4-BE49-F238E27FC236}">
                  <a16:creationId xmlns:a16="http://schemas.microsoft.com/office/drawing/2014/main" id="{B4A9DD73-5F23-45A9-BA78-14D7473D07D4}"/>
                </a:ext>
              </a:extLst>
            </p:cNvPr>
            <p:cNvSpPr txBox="1"/>
            <p:nvPr/>
          </p:nvSpPr>
          <p:spPr>
            <a:xfrm>
              <a:off x="1754563" y="2327912"/>
              <a:ext cx="1242244" cy="215444"/>
            </a:xfrm>
            <a:prstGeom prst="rect">
              <a:avLst/>
            </a:prstGeom>
            <a:noFill/>
          </p:spPr>
          <p:txBody>
            <a:bodyPr wrap="square" lIns="0" tIns="0" rIns="0" rtlCol="0">
              <a:spAutoFit/>
            </a:bodyPr>
            <a:lstStyle/>
            <a:p>
              <a:endParaRPr lang="en-US" sz="1100" b="1" cap="all" dirty="0">
                <a:solidFill>
                  <a:schemeClr val="tx1">
                    <a:lumMod val="65000"/>
                    <a:lumOff val="35000"/>
                  </a:schemeClr>
                </a:solidFill>
                <a:latin typeface="+mj-lt"/>
              </a:endParaRPr>
            </a:p>
          </p:txBody>
        </p:sp>
        <p:sp>
          <p:nvSpPr>
            <p:cNvPr id="30" name="Elipse 29">
              <a:extLst>
                <a:ext uri="{FF2B5EF4-FFF2-40B4-BE49-F238E27FC236}">
                  <a16:creationId xmlns:a16="http://schemas.microsoft.com/office/drawing/2014/main" id="{73A8AAEF-2A91-4785-800B-F87D69617D53}"/>
                </a:ext>
              </a:extLst>
            </p:cNvPr>
            <p:cNvSpPr/>
            <p:nvPr/>
          </p:nvSpPr>
          <p:spPr>
            <a:xfrm>
              <a:off x="1999840" y="2957454"/>
              <a:ext cx="1383969" cy="778088"/>
            </a:xfrm>
            <a:prstGeom prst="ellipse">
              <a:avLst/>
            </a:prstGeom>
            <a:solidFill>
              <a:srgbClr val="FFC5C5"/>
            </a:solidFill>
            <a:ln>
              <a:solidFill>
                <a:srgbClr val="FFC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chemeClr val="tx1">
                      <a:lumMod val="65000"/>
                      <a:lumOff val="35000"/>
                    </a:schemeClr>
                  </a:solidFill>
                  <a:latin typeface="+mj-lt"/>
                  <a:cs typeface="Arial" panose="020B0604020202020204" pitchFamily="34" charset="0"/>
                </a:rPr>
                <a:t>Sujetos del Anexo 7 RVIE y RCE</a:t>
              </a:r>
              <a:endParaRPr lang="es-PE" sz="1100" b="1" dirty="0">
                <a:solidFill>
                  <a:schemeClr val="tx1">
                    <a:lumMod val="65000"/>
                    <a:lumOff val="35000"/>
                  </a:schemeClr>
                </a:solidFill>
                <a:latin typeface="+mj-lt"/>
                <a:cs typeface="Arial" panose="020B0604020202020204" pitchFamily="34" charset="0"/>
              </a:endParaRPr>
            </a:p>
          </p:txBody>
        </p:sp>
      </p:grpSp>
      <p:sp>
        <p:nvSpPr>
          <p:cNvPr id="31" name="Rectángulo: esquinas redondeadas 30">
            <a:extLst>
              <a:ext uri="{FF2B5EF4-FFF2-40B4-BE49-F238E27FC236}">
                <a16:creationId xmlns:a16="http://schemas.microsoft.com/office/drawing/2014/main" id="{99413DC6-E1EB-4FFF-B5C1-ADBEB6CC5CDA}"/>
              </a:ext>
            </a:extLst>
          </p:cNvPr>
          <p:cNvSpPr/>
          <p:nvPr/>
        </p:nvSpPr>
        <p:spPr>
          <a:xfrm>
            <a:off x="6486095" y="5892130"/>
            <a:ext cx="324000" cy="144000"/>
          </a:xfrm>
          <a:prstGeom prst="roundRect">
            <a:avLst/>
          </a:prstGeom>
          <a:solidFill>
            <a:srgbClr val="FFC5C5"/>
          </a:solidFill>
          <a:ln>
            <a:solidFill>
              <a:srgbClr val="FFC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100" b="1" dirty="0">
              <a:solidFill>
                <a:schemeClr val="tx1">
                  <a:lumMod val="65000"/>
                  <a:lumOff val="35000"/>
                </a:schemeClr>
              </a:solidFill>
              <a:latin typeface="+mj-lt"/>
              <a:cs typeface="Arial" panose="020B0604020202020204" pitchFamily="34" charset="0"/>
            </a:endParaRPr>
          </a:p>
        </p:txBody>
      </p:sp>
      <p:sp>
        <p:nvSpPr>
          <p:cNvPr id="32" name="Rectángulo: esquinas redondeadas 31">
            <a:extLst>
              <a:ext uri="{FF2B5EF4-FFF2-40B4-BE49-F238E27FC236}">
                <a16:creationId xmlns:a16="http://schemas.microsoft.com/office/drawing/2014/main" id="{53392ECC-AD76-4540-8C54-A36BA2869A37}"/>
              </a:ext>
            </a:extLst>
          </p:cNvPr>
          <p:cNvSpPr/>
          <p:nvPr/>
        </p:nvSpPr>
        <p:spPr>
          <a:xfrm>
            <a:off x="7208841" y="5549992"/>
            <a:ext cx="324000" cy="144000"/>
          </a:xfrm>
          <a:prstGeom prst="roundRect">
            <a:avLst/>
          </a:prstGeom>
          <a:solidFill>
            <a:srgbClr val="FDE5D7"/>
          </a:solidFill>
          <a:ln>
            <a:solidFill>
              <a:srgbClr val="FDE5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100" dirty="0"/>
          </a:p>
        </p:txBody>
      </p:sp>
      <p:sp>
        <p:nvSpPr>
          <p:cNvPr id="33" name="Elipse 32">
            <a:extLst>
              <a:ext uri="{FF2B5EF4-FFF2-40B4-BE49-F238E27FC236}">
                <a16:creationId xmlns:a16="http://schemas.microsoft.com/office/drawing/2014/main" id="{8610A0B5-8FBB-4E8F-8B0E-9696794A3967}"/>
              </a:ext>
            </a:extLst>
          </p:cNvPr>
          <p:cNvSpPr/>
          <p:nvPr/>
        </p:nvSpPr>
        <p:spPr>
          <a:xfrm>
            <a:off x="8730616" y="1623130"/>
            <a:ext cx="3240000" cy="3240000"/>
          </a:xfrm>
          <a:prstGeom prst="ellipse">
            <a:avLst/>
          </a:prstGeom>
          <a:solidFill>
            <a:srgbClr val="FDE5D7"/>
          </a:solidFill>
          <a:ln>
            <a:solidFill>
              <a:srgbClr val="FDE5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100" dirty="0"/>
          </a:p>
        </p:txBody>
      </p:sp>
      <p:sp>
        <p:nvSpPr>
          <p:cNvPr id="34" name="TextBox 85">
            <a:extLst>
              <a:ext uri="{FF2B5EF4-FFF2-40B4-BE49-F238E27FC236}">
                <a16:creationId xmlns:a16="http://schemas.microsoft.com/office/drawing/2014/main" id="{1E670C72-1025-44F7-9A02-1701D6CA8B04}"/>
              </a:ext>
            </a:extLst>
          </p:cNvPr>
          <p:cNvSpPr txBox="1"/>
          <p:nvPr/>
        </p:nvSpPr>
        <p:spPr>
          <a:xfrm>
            <a:off x="10091982" y="2271885"/>
            <a:ext cx="1067524" cy="553998"/>
          </a:xfrm>
          <a:prstGeom prst="rect">
            <a:avLst/>
          </a:prstGeom>
          <a:noFill/>
        </p:spPr>
        <p:txBody>
          <a:bodyPr wrap="square" lIns="0" tIns="0" rIns="0" rtlCol="0">
            <a:spAutoFit/>
          </a:bodyPr>
          <a:lstStyle/>
          <a:p>
            <a:r>
              <a:rPr lang="es-ES" sz="1100" b="1" dirty="0">
                <a:solidFill>
                  <a:schemeClr val="tx1">
                    <a:lumMod val="65000"/>
                    <a:lumOff val="35000"/>
                  </a:schemeClr>
                </a:solidFill>
                <a:latin typeface="+mj-lt"/>
                <a:cs typeface="Arial" panose="020B0604020202020204" pitchFamily="34" charset="0"/>
              </a:rPr>
              <a:t>Sujetos obligados a llevar registros RVIE y RCE</a:t>
            </a:r>
            <a:endParaRPr lang="en-US" sz="1100" b="1" cap="all" dirty="0">
              <a:solidFill>
                <a:schemeClr val="tx1">
                  <a:lumMod val="65000"/>
                  <a:lumOff val="35000"/>
                </a:schemeClr>
              </a:solidFill>
              <a:latin typeface="+mj-lt"/>
            </a:endParaRPr>
          </a:p>
        </p:txBody>
      </p:sp>
      <p:sp>
        <p:nvSpPr>
          <p:cNvPr id="35" name="Elipse 34">
            <a:extLst>
              <a:ext uri="{FF2B5EF4-FFF2-40B4-BE49-F238E27FC236}">
                <a16:creationId xmlns:a16="http://schemas.microsoft.com/office/drawing/2014/main" id="{014E9D8B-1080-4C71-A1B9-1E784AD82481}"/>
              </a:ext>
            </a:extLst>
          </p:cNvPr>
          <p:cNvSpPr/>
          <p:nvPr/>
        </p:nvSpPr>
        <p:spPr>
          <a:xfrm>
            <a:off x="10397797" y="3305360"/>
            <a:ext cx="1383969" cy="778088"/>
          </a:xfrm>
          <a:prstGeom prst="ellipse">
            <a:avLst/>
          </a:prstGeom>
          <a:solidFill>
            <a:srgbClr val="FFC5C5"/>
          </a:solidFill>
          <a:ln>
            <a:solidFill>
              <a:srgbClr val="FFC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chemeClr val="tx1">
                    <a:lumMod val="65000"/>
                    <a:lumOff val="35000"/>
                  </a:schemeClr>
                </a:solidFill>
                <a:latin typeface="+mj-lt"/>
                <a:cs typeface="Arial" panose="020B0604020202020204" pitchFamily="34" charset="0"/>
              </a:rPr>
              <a:t>Sujetos del Anexo 7 RVIE y RCE</a:t>
            </a:r>
            <a:endParaRPr lang="es-PE" sz="1100" b="1" dirty="0">
              <a:solidFill>
                <a:schemeClr val="tx1">
                  <a:lumMod val="65000"/>
                  <a:lumOff val="35000"/>
                </a:schemeClr>
              </a:solidFill>
              <a:latin typeface="+mj-lt"/>
              <a:cs typeface="Arial" panose="020B0604020202020204" pitchFamily="34" charset="0"/>
            </a:endParaRPr>
          </a:p>
        </p:txBody>
      </p:sp>
      <p:sp>
        <p:nvSpPr>
          <p:cNvPr id="36" name="Rectángulo: esquinas redondeadas 35">
            <a:extLst>
              <a:ext uri="{FF2B5EF4-FFF2-40B4-BE49-F238E27FC236}">
                <a16:creationId xmlns:a16="http://schemas.microsoft.com/office/drawing/2014/main" id="{EC1D77A2-4C96-45B8-81EC-50FD39CE7C6D}"/>
              </a:ext>
            </a:extLst>
          </p:cNvPr>
          <p:cNvSpPr/>
          <p:nvPr/>
        </p:nvSpPr>
        <p:spPr>
          <a:xfrm>
            <a:off x="9920413" y="5546150"/>
            <a:ext cx="324000" cy="144000"/>
          </a:xfrm>
          <a:prstGeom prst="roundRect">
            <a:avLst/>
          </a:prstGeom>
          <a:solidFill>
            <a:srgbClr val="FDE5D7"/>
          </a:solidFill>
          <a:ln>
            <a:solidFill>
              <a:srgbClr val="FDE5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100" dirty="0"/>
          </a:p>
        </p:txBody>
      </p:sp>
      <p:sp>
        <p:nvSpPr>
          <p:cNvPr id="37" name="Rectángulo: esquinas redondeadas 36">
            <a:extLst>
              <a:ext uri="{FF2B5EF4-FFF2-40B4-BE49-F238E27FC236}">
                <a16:creationId xmlns:a16="http://schemas.microsoft.com/office/drawing/2014/main" id="{FE8B7220-64C9-4FB0-BD12-F3398E09EF1C}"/>
              </a:ext>
            </a:extLst>
          </p:cNvPr>
          <p:cNvSpPr/>
          <p:nvPr/>
        </p:nvSpPr>
        <p:spPr>
          <a:xfrm>
            <a:off x="7564352" y="5553943"/>
            <a:ext cx="324000" cy="144000"/>
          </a:xfrm>
          <a:prstGeom prst="roundRect">
            <a:avLst/>
          </a:prstGeom>
          <a:solidFill>
            <a:srgbClr val="FFC5C5"/>
          </a:solidFill>
          <a:ln>
            <a:solidFill>
              <a:srgbClr val="FFC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100" b="1" dirty="0">
              <a:solidFill>
                <a:schemeClr val="tx1">
                  <a:lumMod val="65000"/>
                  <a:lumOff val="35000"/>
                </a:schemeClr>
              </a:solidFill>
              <a:latin typeface="+mj-lt"/>
              <a:cs typeface="Arial" panose="020B0604020202020204" pitchFamily="34" charset="0"/>
            </a:endParaRPr>
          </a:p>
        </p:txBody>
      </p:sp>
      <p:sp>
        <p:nvSpPr>
          <p:cNvPr id="38" name="Rectángulo: esquinas redondeadas 37">
            <a:extLst>
              <a:ext uri="{FF2B5EF4-FFF2-40B4-BE49-F238E27FC236}">
                <a16:creationId xmlns:a16="http://schemas.microsoft.com/office/drawing/2014/main" id="{11851EE8-A486-4F48-880C-429AFD24AAF8}"/>
              </a:ext>
            </a:extLst>
          </p:cNvPr>
          <p:cNvSpPr/>
          <p:nvPr/>
        </p:nvSpPr>
        <p:spPr>
          <a:xfrm>
            <a:off x="10289802" y="5538389"/>
            <a:ext cx="324000" cy="144000"/>
          </a:xfrm>
          <a:prstGeom prst="roundRect">
            <a:avLst/>
          </a:prstGeom>
          <a:solidFill>
            <a:srgbClr val="FFC5C5"/>
          </a:solidFill>
          <a:ln>
            <a:solidFill>
              <a:srgbClr val="FFC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100" b="1" dirty="0">
              <a:solidFill>
                <a:schemeClr val="tx1">
                  <a:lumMod val="65000"/>
                  <a:lumOff val="35000"/>
                </a:schemeClr>
              </a:solidFill>
              <a:latin typeface="+mj-lt"/>
              <a:cs typeface="Arial" panose="020B0604020202020204" pitchFamily="34" charset="0"/>
            </a:endParaRPr>
          </a:p>
        </p:txBody>
      </p:sp>
      <p:sp>
        <p:nvSpPr>
          <p:cNvPr id="39" name="Rectángulo: esquinas redondeadas 38">
            <a:extLst>
              <a:ext uri="{FF2B5EF4-FFF2-40B4-BE49-F238E27FC236}">
                <a16:creationId xmlns:a16="http://schemas.microsoft.com/office/drawing/2014/main" id="{C1FED605-D6D4-4044-AF06-373D23862735}"/>
              </a:ext>
            </a:extLst>
          </p:cNvPr>
          <p:cNvSpPr/>
          <p:nvPr/>
        </p:nvSpPr>
        <p:spPr>
          <a:xfrm>
            <a:off x="10927781" y="5882661"/>
            <a:ext cx="324000" cy="144000"/>
          </a:xfrm>
          <a:prstGeom prst="roundRect">
            <a:avLst/>
          </a:prstGeom>
          <a:solidFill>
            <a:srgbClr val="FFC5C5"/>
          </a:solidFill>
          <a:ln>
            <a:solidFill>
              <a:srgbClr val="FFC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100" b="1" dirty="0">
              <a:solidFill>
                <a:schemeClr val="tx1">
                  <a:lumMod val="65000"/>
                  <a:lumOff val="35000"/>
                </a:schemeClr>
              </a:solidFill>
              <a:latin typeface="+mj-lt"/>
              <a:cs typeface="Arial" panose="020B0604020202020204" pitchFamily="34" charset="0"/>
            </a:endParaRPr>
          </a:p>
        </p:txBody>
      </p:sp>
      <p:cxnSp>
        <p:nvCxnSpPr>
          <p:cNvPr id="40" name="Conector recto 39">
            <a:extLst>
              <a:ext uri="{FF2B5EF4-FFF2-40B4-BE49-F238E27FC236}">
                <a16:creationId xmlns:a16="http://schemas.microsoft.com/office/drawing/2014/main" id="{4665EA5D-A203-440C-81B5-C02A5DA6BADA}"/>
              </a:ext>
            </a:extLst>
          </p:cNvPr>
          <p:cNvCxnSpPr>
            <a:cxnSpLocks/>
          </p:cNvCxnSpPr>
          <p:nvPr/>
        </p:nvCxnSpPr>
        <p:spPr>
          <a:xfrm>
            <a:off x="5371079" y="6061316"/>
            <a:ext cx="0" cy="371668"/>
          </a:xfrm>
          <a:prstGeom prst="line">
            <a:avLst/>
          </a:prstGeom>
          <a:ln>
            <a:solidFill>
              <a:srgbClr val="586D77"/>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41" name="CuadroTexto 40">
            <a:extLst>
              <a:ext uri="{FF2B5EF4-FFF2-40B4-BE49-F238E27FC236}">
                <a16:creationId xmlns:a16="http://schemas.microsoft.com/office/drawing/2014/main" id="{345E4C33-908E-4467-86A8-75265B09463F}"/>
              </a:ext>
            </a:extLst>
          </p:cNvPr>
          <p:cNvSpPr txBox="1"/>
          <p:nvPr/>
        </p:nvSpPr>
        <p:spPr>
          <a:xfrm>
            <a:off x="4938621" y="6475881"/>
            <a:ext cx="1141980" cy="253916"/>
          </a:xfrm>
          <a:prstGeom prst="rect">
            <a:avLst/>
          </a:prstGeom>
          <a:noFill/>
          <a:ln>
            <a:noFill/>
          </a:ln>
        </p:spPr>
        <p:txBody>
          <a:bodyPr wrap="square">
            <a:spAutoFit/>
          </a:bodyPr>
          <a:lstStyle/>
          <a:p>
            <a:r>
              <a:rPr lang="es-ES" sz="1050" dirty="0">
                <a:solidFill>
                  <a:schemeClr val="tx1">
                    <a:lumMod val="65000"/>
                    <a:lumOff val="35000"/>
                  </a:schemeClr>
                </a:solidFill>
                <a:latin typeface="Arial" panose="020B0604020202020204" pitchFamily="34" charset="0"/>
                <a:cs typeface="Arial" panose="020B0604020202020204" pitchFamily="34" charset="0"/>
              </a:rPr>
              <a:t>Oct 2022</a:t>
            </a:r>
            <a:endParaRPr lang="en-US" sz="1050" cap="all"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42" name="Conector recto 41">
            <a:extLst>
              <a:ext uri="{FF2B5EF4-FFF2-40B4-BE49-F238E27FC236}">
                <a16:creationId xmlns:a16="http://schemas.microsoft.com/office/drawing/2014/main" id="{8A484FC2-4393-4115-9F4C-4C785AB7F214}"/>
              </a:ext>
            </a:extLst>
          </p:cNvPr>
          <p:cNvCxnSpPr/>
          <p:nvPr/>
        </p:nvCxnSpPr>
        <p:spPr>
          <a:xfrm>
            <a:off x="9671354" y="6053287"/>
            <a:ext cx="0" cy="417250"/>
          </a:xfrm>
          <a:prstGeom prst="line">
            <a:avLst/>
          </a:prstGeom>
          <a:ln>
            <a:solidFill>
              <a:srgbClr val="586D77"/>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43" name="TextBox 85">
            <a:extLst>
              <a:ext uri="{FF2B5EF4-FFF2-40B4-BE49-F238E27FC236}">
                <a16:creationId xmlns:a16="http://schemas.microsoft.com/office/drawing/2014/main" id="{F7F1F6EC-B018-4C7F-9600-4925244502F0}"/>
              </a:ext>
            </a:extLst>
          </p:cNvPr>
          <p:cNvSpPr txBox="1"/>
          <p:nvPr/>
        </p:nvSpPr>
        <p:spPr>
          <a:xfrm>
            <a:off x="9374011" y="6518574"/>
            <a:ext cx="857496" cy="207749"/>
          </a:xfrm>
          <a:prstGeom prst="rect">
            <a:avLst/>
          </a:prstGeom>
          <a:noFill/>
        </p:spPr>
        <p:txBody>
          <a:bodyPr wrap="square" lIns="0" tIns="0" rIns="0" rtlCol="0">
            <a:spAutoFit/>
          </a:bodyPr>
          <a:lstStyle/>
          <a:p>
            <a:r>
              <a:rPr lang="es-ES" sz="1050" dirty="0">
                <a:solidFill>
                  <a:schemeClr val="tx1">
                    <a:lumMod val="65000"/>
                    <a:lumOff val="35000"/>
                  </a:schemeClr>
                </a:solidFill>
                <a:latin typeface="Arial" panose="020B0604020202020204" pitchFamily="34" charset="0"/>
                <a:cs typeface="Arial" panose="020B0604020202020204" pitchFamily="34" charset="0"/>
              </a:rPr>
              <a:t>Jul 2023</a:t>
            </a:r>
            <a:endParaRPr lang="en-US" sz="1050" cap="all"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978A89BD-D90B-6AB5-A691-59A08CC66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209" y="5892130"/>
            <a:ext cx="978366" cy="973323"/>
          </a:xfrm>
          <a:prstGeom prst="rect">
            <a:avLst/>
          </a:prstGeom>
        </p:spPr>
      </p:pic>
    </p:spTree>
    <p:extLst>
      <p:ext uri="{BB962C8B-B14F-4D97-AF65-F5344CB8AC3E}">
        <p14:creationId xmlns:p14="http://schemas.microsoft.com/office/powerpoint/2010/main" val="3284759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0108A62-B7FC-4547-9174-3E9E11E68AED}"/>
              </a:ext>
            </a:extLst>
          </p:cNvPr>
          <p:cNvSpPr>
            <a:spLocks noGrp="1"/>
          </p:cNvSpPr>
          <p:nvPr>
            <p:ph type="title"/>
          </p:nvPr>
        </p:nvSpPr>
        <p:spPr/>
        <p:txBody>
          <a:bodyPr/>
          <a:lstStyle/>
          <a:p>
            <a:r>
              <a:rPr lang="es-MX" kern="0" dirty="0"/>
              <a:t>Introducción al Módulo </a:t>
            </a:r>
            <a:r>
              <a:rPr lang="es-MX" kern="0" dirty="0">
                <a:ea typeface="Fira Sans Medium"/>
                <a:sym typeface="Fira Sans Medium"/>
              </a:rPr>
              <a:t>del RCE</a:t>
            </a:r>
            <a:endParaRPr lang="es-PE" dirty="0"/>
          </a:p>
        </p:txBody>
      </p:sp>
      <p:sp>
        <p:nvSpPr>
          <p:cNvPr id="4" name="object 3">
            <a:extLst>
              <a:ext uri="{FF2B5EF4-FFF2-40B4-BE49-F238E27FC236}">
                <a16:creationId xmlns:a16="http://schemas.microsoft.com/office/drawing/2014/main" id="{E26D381D-D113-4760-A5EC-F1BF60F1D3A0}"/>
              </a:ext>
            </a:extLst>
          </p:cNvPr>
          <p:cNvSpPr txBox="1"/>
          <p:nvPr/>
        </p:nvSpPr>
        <p:spPr>
          <a:xfrm>
            <a:off x="1309269" y="1866066"/>
            <a:ext cx="10024477" cy="738664"/>
          </a:xfrm>
          <a:prstGeom prst="rect">
            <a:avLst/>
          </a:prstGeom>
        </p:spPr>
        <p:txBody>
          <a:bodyPr vert="horz" wrap="square" lIns="0" tIns="0" rIns="0" bIns="0" rtlCol="0">
            <a:spAutoFit/>
          </a:bodyPr>
          <a:lstStyle/>
          <a:p>
            <a:pPr marL="12700" marR="6350" algn="just"/>
            <a:r>
              <a:rPr lang="es-PE" sz="1600" dirty="0">
                <a:latin typeface="Arial" panose="020B0604020202020204" pitchFamily="34" charset="0"/>
                <a:cs typeface="Arial" panose="020B0604020202020204" pitchFamily="34" charset="0"/>
              </a:rPr>
              <a:t>Sistema de llevado de Registros Electrónicos (RVIE y RCE) como el mecanismo desarrollado por la SUNAT para generar los Registros Electrónicos y registrar en ellos las actividades y operaciones. </a:t>
            </a:r>
            <a:r>
              <a:rPr lang="es-PE" sz="1600" b="1" dirty="0">
                <a:latin typeface="Arial" panose="020B0604020202020204" pitchFamily="34" charset="0"/>
                <a:cs typeface="Arial" panose="020B0604020202020204" pitchFamily="34" charset="0"/>
              </a:rPr>
              <a:t>Art. 2 y 7 de la RS 112-2021</a:t>
            </a:r>
            <a:endParaRPr sz="1600" b="1" dirty="0">
              <a:latin typeface="Arial" panose="020B0604020202020204" pitchFamily="34" charset="0"/>
              <a:cs typeface="Arial" panose="020B0604020202020204" pitchFamily="34" charset="0"/>
            </a:endParaRPr>
          </a:p>
        </p:txBody>
      </p:sp>
      <p:sp>
        <p:nvSpPr>
          <p:cNvPr id="5" name="Rectángulo: esquinas redondeadas 4">
            <a:extLst>
              <a:ext uri="{FF2B5EF4-FFF2-40B4-BE49-F238E27FC236}">
                <a16:creationId xmlns:a16="http://schemas.microsoft.com/office/drawing/2014/main" id="{5502F80B-B64C-4D73-B362-9CBEF0E86FBC}"/>
              </a:ext>
            </a:extLst>
          </p:cNvPr>
          <p:cNvSpPr/>
          <p:nvPr/>
        </p:nvSpPr>
        <p:spPr>
          <a:xfrm>
            <a:off x="1353553" y="3603265"/>
            <a:ext cx="3211829" cy="2123767"/>
          </a:xfrm>
          <a:prstGeom prst="roundRect">
            <a:avLst>
              <a:gd name="adj" fmla="val 0"/>
            </a:avLst>
          </a:prstGeom>
        </p:spPr>
        <p:style>
          <a:lnRef idx="2">
            <a:schemeClr val="accent4"/>
          </a:lnRef>
          <a:fillRef idx="1">
            <a:schemeClr val="lt1"/>
          </a:fillRef>
          <a:effectRef idx="0">
            <a:schemeClr val="accent4"/>
          </a:effectRef>
          <a:fontRef idx="minor">
            <a:schemeClr val="dk1"/>
          </a:fontRef>
        </p:style>
        <p:txBody>
          <a:bodyPr rtlCol="0" anchor="ctr"/>
          <a:lstStyle/>
          <a:p>
            <a:pPr marL="285750" indent="-285750">
              <a:buFontTx/>
              <a:buChar char="-"/>
            </a:pPr>
            <a:r>
              <a:rPr lang="es-ES" sz="1400" dirty="0">
                <a:solidFill>
                  <a:schemeClr val="tx1"/>
                </a:solidFill>
                <a:latin typeface="Arial" panose="020B0604020202020204" pitchFamily="34" charset="0"/>
                <a:cs typeface="Arial" panose="020B0604020202020204" pitchFamily="34" charset="0"/>
              </a:rPr>
              <a:t>Mis Tramites y Consultas.</a:t>
            </a:r>
          </a:p>
          <a:p>
            <a:pPr marL="285750" indent="-285750">
              <a:buFontTx/>
              <a:buChar char="-"/>
            </a:pPr>
            <a:r>
              <a:rPr lang="es-ES" sz="1400" dirty="0">
                <a:solidFill>
                  <a:schemeClr val="tx1"/>
                </a:solidFill>
                <a:latin typeface="Arial" panose="020B0604020202020204" pitchFamily="34" charset="0"/>
                <a:cs typeface="Arial" panose="020B0604020202020204" pitchFamily="34" charset="0"/>
              </a:rPr>
              <a:t>Ingresar con su Clave Sol.</a:t>
            </a:r>
          </a:p>
          <a:p>
            <a:pPr marL="285750" indent="-285750">
              <a:buFontTx/>
              <a:buChar char="-"/>
            </a:pPr>
            <a:r>
              <a:rPr lang="es-ES" sz="1400" dirty="0">
                <a:solidFill>
                  <a:schemeClr val="tx1"/>
                </a:solidFill>
                <a:latin typeface="Arial" panose="020B0604020202020204" pitchFamily="34" charset="0"/>
                <a:cs typeface="Arial" panose="020B0604020202020204" pitchFamily="34" charset="0"/>
              </a:rPr>
              <a:t>Empresas – SIRE – RCE.</a:t>
            </a:r>
            <a:endParaRPr lang="es-PE" sz="1400" dirty="0">
              <a:solidFill>
                <a:schemeClr val="tx1"/>
              </a:solidFill>
              <a:latin typeface="Arial" panose="020B0604020202020204" pitchFamily="34" charset="0"/>
              <a:cs typeface="Arial" panose="020B0604020202020204" pitchFamily="34" charset="0"/>
            </a:endParaRPr>
          </a:p>
        </p:txBody>
      </p:sp>
      <p:sp>
        <p:nvSpPr>
          <p:cNvPr id="6" name="Rectángulo: esquinas redondeadas 5">
            <a:extLst>
              <a:ext uri="{FF2B5EF4-FFF2-40B4-BE49-F238E27FC236}">
                <a16:creationId xmlns:a16="http://schemas.microsoft.com/office/drawing/2014/main" id="{0A6E198E-5814-4378-9B50-ADD297D38AA8}"/>
              </a:ext>
            </a:extLst>
          </p:cNvPr>
          <p:cNvSpPr/>
          <p:nvPr/>
        </p:nvSpPr>
        <p:spPr>
          <a:xfrm>
            <a:off x="4731019" y="3603265"/>
            <a:ext cx="2596213" cy="2123767"/>
          </a:xfrm>
          <a:prstGeom prst="roundRect">
            <a:avLst>
              <a:gd name="adj" fmla="val 0"/>
            </a:avLst>
          </a:prstGeom>
        </p:spPr>
        <p:style>
          <a:lnRef idx="2">
            <a:schemeClr val="accent5"/>
          </a:lnRef>
          <a:fillRef idx="1">
            <a:schemeClr val="lt1"/>
          </a:fillRef>
          <a:effectRef idx="0">
            <a:schemeClr val="accent5"/>
          </a:effectRef>
          <a:fontRef idx="minor">
            <a:schemeClr val="dk1"/>
          </a:fontRef>
        </p:style>
        <p:txBody>
          <a:bodyPr rtlCol="0" anchor="ctr"/>
          <a:lstStyle/>
          <a:p>
            <a:pPr marL="285750" indent="-285750">
              <a:buFontTx/>
              <a:buChar char="-"/>
            </a:pPr>
            <a:r>
              <a:rPr lang="es-ES" sz="1400" dirty="0">
                <a:solidFill>
                  <a:schemeClr val="tx1"/>
                </a:solidFill>
                <a:latin typeface="Arial" panose="020B0604020202020204" pitchFamily="34" charset="0"/>
                <a:cs typeface="Arial" panose="020B0604020202020204" pitchFamily="34" charset="0"/>
              </a:rPr>
              <a:t>Descargar el aplicativo a la PC.</a:t>
            </a:r>
          </a:p>
          <a:p>
            <a:pPr marL="285750" indent="-285750">
              <a:buFontTx/>
              <a:buChar char="-"/>
            </a:pPr>
            <a:r>
              <a:rPr lang="es-ES" sz="1400" dirty="0">
                <a:solidFill>
                  <a:schemeClr val="tx1"/>
                </a:solidFill>
                <a:latin typeface="Arial" panose="020B0604020202020204" pitchFamily="34" charset="0"/>
                <a:cs typeface="Arial" panose="020B0604020202020204" pitchFamily="34" charset="0"/>
              </a:rPr>
              <a:t>Ingresar con su Clave sol.</a:t>
            </a:r>
          </a:p>
          <a:p>
            <a:pPr marL="285750" indent="-285750">
              <a:buFontTx/>
              <a:buChar char="-"/>
            </a:pPr>
            <a:r>
              <a:rPr lang="es-ES" sz="1400" dirty="0">
                <a:solidFill>
                  <a:schemeClr val="tx1"/>
                </a:solidFill>
                <a:latin typeface="Arial" panose="020B0604020202020204" pitchFamily="34" charset="0"/>
                <a:cs typeface="Arial" panose="020B0604020202020204" pitchFamily="34" charset="0"/>
              </a:rPr>
              <a:t>Seleccionar RCE</a:t>
            </a:r>
            <a:endParaRPr lang="es-PE" sz="1400" dirty="0">
              <a:solidFill>
                <a:schemeClr val="tx1"/>
              </a:solidFill>
              <a:latin typeface="Arial" panose="020B0604020202020204" pitchFamily="34" charset="0"/>
              <a:cs typeface="Arial" panose="020B0604020202020204" pitchFamily="34" charset="0"/>
            </a:endParaRPr>
          </a:p>
        </p:txBody>
      </p:sp>
      <p:sp>
        <p:nvSpPr>
          <p:cNvPr id="7" name="Rectángulo: esquinas redondeadas 6">
            <a:extLst>
              <a:ext uri="{FF2B5EF4-FFF2-40B4-BE49-F238E27FC236}">
                <a16:creationId xmlns:a16="http://schemas.microsoft.com/office/drawing/2014/main" id="{7DAEE1D2-94F9-4569-9716-D33D6C2C370F}"/>
              </a:ext>
            </a:extLst>
          </p:cNvPr>
          <p:cNvSpPr/>
          <p:nvPr/>
        </p:nvSpPr>
        <p:spPr>
          <a:xfrm>
            <a:off x="7460982" y="3603265"/>
            <a:ext cx="3872763" cy="2123768"/>
          </a:xfrm>
          <a:prstGeom prst="roundRect">
            <a:avLst>
              <a:gd name="adj" fmla="val 0"/>
            </a:avLst>
          </a:prstGeom>
        </p:spPr>
        <p:style>
          <a:lnRef idx="2">
            <a:schemeClr val="accent6"/>
          </a:lnRef>
          <a:fillRef idx="1">
            <a:schemeClr val="lt1"/>
          </a:fillRef>
          <a:effectRef idx="0">
            <a:schemeClr val="accent6"/>
          </a:effectRef>
          <a:fontRef idx="minor">
            <a:schemeClr val="dk1"/>
          </a:fontRef>
        </p:style>
        <p:txBody>
          <a:bodyPr rtlCol="0" anchor="ctr"/>
          <a:lstStyle/>
          <a:p>
            <a:endParaRPr lang="es-ES" sz="1400" dirty="0">
              <a:solidFill>
                <a:schemeClr val="tx1"/>
              </a:solidFill>
              <a:latin typeface="Arial" panose="020B0604020202020204" pitchFamily="34" charset="0"/>
              <a:cs typeface="Arial" panose="020B0604020202020204" pitchFamily="34" charset="0"/>
            </a:endParaRPr>
          </a:p>
          <a:p>
            <a:pPr marL="285750" indent="-285750">
              <a:buFontTx/>
              <a:buChar char="-"/>
            </a:pPr>
            <a:endParaRPr lang="es-ES" sz="1400" dirty="0">
              <a:solidFill>
                <a:schemeClr val="tx1"/>
              </a:solidFill>
              <a:latin typeface="Arial" panose="020B0604020202020204" pitchFamily="34" charset="0"/>
              <a:cs typeface="Arial" panose="020B0604020202020204" pitchFamily="34" charset="0"/>
            </a:endParaRPr>
          </a:p>
          <a:p>
            <a:pPr marL="285750" indent="-285750">
              <a:buFontTx/>
              <a:buChar char="-"/>
            </a:pPr>
            <a:endParaRPr lang="es-ES" sz="1400" dirty="0">
              <a:solidFill>
                <a:schemeClr val="tx1"/>
              </a:solidFill>
              <a:latin typeface="Arial" panose="020B0604020202020204" pitchFamily="34" charset="0"/>
              <a:cs typeface="Arial" panose="020B0604020202020204" pitchFamily="34" charset="0"/>
            </a:endParaRPr>
          </a:p>
          <a:p>
            <a:pPr marL="285750" indent="-285750">
              <a:buFontTx/>
              <a:buChar char="-"/>
            </a:pPr>
            <a:r>
              <a:rPr lang="es-ES" sz="1400" dirty="0">
                <a:solidFill>
                  <a:schemeClr val="tx1"/>
                </a:solidFill>
                <a:latin typeface="Arial" panose="020B0604020202020204" pitchFamily="34" charset="0"/>
                <a:cs typeface="Arial" panose="020B0604020202020204" pitchFamily="34" charset="0"/>
              </a:rPr>
              <a:t>Implementación del vinculo por parte del contribuyente.</a:t>
            </a:r>
          </a:p>
          <a:p>
            <a:pPr marL="285750" indent="-285750">
              <a:buFontTx/>
              <a:buChar char="-"/>
            </a:pPr>
            <a:r>
              <a:rPr lang="es-ES" sz="1400" dirty="0">
                <a:solidFill>
                  <a:schemeClr val="tx1"/>
                </a:solidFill>
                <a:latin typeface="Arial" panose="020B0604020202020204" pitchFamily="34" charset="0"/>
                <a:cs typeface="Arial" panose="020B0604020202020204" pitchFamily="34" charset="0"/>
              </a:rPr>
              <a:t>Ingresar a Mis Tramites y Consultas. </a:t>
            </a:r>
          </a:p>
          <a:p>
            <a:pPr marL="285750" indent="-285750">
              <a:buFontTx/>
              <a:buChar char="-"/>
            </a:pPr>
            <a:r>
              <a:rPr lang="es-ES" sz="1400" dirty="0">
                <a:solidFill>
                  <a:schemeClr val="tx1"/>
                </a:solidFill>
                <a:latin typeface="Arial" panose="020B0604020202020204" pitchFamily="34" charset="0"/>
                <a:cs typeface="Arial" panose="020B0604020202020204" pitchFamily="34" charset="0"/>
              </a:rPr>
              <a:t>Ingresar con clave sol.</a:t>
            </a:r>
          </a:p>
          <a:p>
            <a:pPr marL="285750" indent="-285750">
              <a:buFontTx/>
              <a:buChar char="-"/>
            </a:pPr>
            <a:r>
              <a:rPr lang="es-ES" sz="1400" dirty="0">
                <a:solidFill>
                  <a:schemeClr val="tx1"/>
                </a:solidFill>
                <a:latin typeface="Arial" panose="020B0604020202020204" pitchFamily="34" charset="0"/>
                <a:cs typeface="Arial" panose="020B0604020202020204" pitchFamily="34" charset="0"/>
              </a:rPr>
              <a:t>Obtener la credencial.</a:t>
            </a:r>
          </a:p>
          <a:p>
            <a:pPr marL="285750" indent="-285750">
              <a:buFontTx/>
              <a:buChar char="-"/>
            </a:pPr>
            <a:r>
              <a:rPr lang="es-ES" sz="1400" dirty="0">
                <a:solidFill>
                  <a:schemeClr val="tx1"/>
                </a:solidFill>
                <a:latin typeface="Arial" panose="020B0604020202020204" pitchFamily="34" charset="0"/>
                <a:cs typeface="Arial" panose="020B0604020202020204" pitchFamily="34" charset="0"/>
              </a:rPr>
              <a:t>Generar el token.</a:t>
            </a:r>
          </a:p>
          <a:p>
            <a:pPr marL="285750" indent="-285750">
              <a:buFontTx/>
              <a:buChar char="-"/>
            </a:pPr>
            <a:r>
              <a:rPr lang="es-ES" sz="1400" dirty="0">
                <a:solidFill>
                  <a:schemeClr val="tx1"/>
                </a:solidFill>
                <a:latin typeface="Arial" panose="020B0604020202020204" pitchFamily="34" charset="0"/>
                <a:cs typeface="Arial" panose="020B0604020202020204" pitchFamily="34" charset="0"/>
              </a:rPr>
              <a:t>Enviar la solicitud de acción desde sus propios sistemas.</a:t>
            </a:r>
          </a:p>
          <a:p>
            <a:pPr marL="285750" indent="-285750">
              <a:buFontTx/>
              <a:buChar char="-"/>
            </a:pPr>
            <a:endParaRPr lang="es-ES" sz="1400" dirty="0"/>
          </a:p>
          <a:p>
            <a:pPr marL="285750" indent="-285750" algn="ctr">
              <a:buFontTx/>
              <a:buChar char="-"/>
            </a:pPr>
            <a:endParaRPr lang="es-PE" sz="1400" dirty="0"/>
          </a:p>
        </p:txBody>
      </p:sp>
      <p:sp>
        <p:nvSpPr>
          <p:cNvPr id="2" name="Rectángulo 1">
            <a:extLst>
              <a:ext uri="{FF2B5EF4-FFF2-40B4-BE49-F238E27FC236}">
                <a16:creationId xmlns:a16="http://schemas.microsoft.com/office/drawing/2014/main" id="{6D23FE97-3D74-43F7-B966-19501FF112BD}"/>
              </a:ext>
            </a:extLst>
          </p:cNvPr>
          <p:cNvSpPr/>
          <p:nvPr/>
        </p:nvSpPr>
        <p:spPr>
          <a:xfrm>
            <a:off x="1353553" y="3273247"/>
            <a:ext cx="3211829" cy="311506"/>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PE" dirty="0">
                <a:latin typeface="Arial" panose="020B0604020202020204" pitchFamily="34" charset="0"/>
                <a:cs typeface="Arial" panose="020B0604020202020204" pitchFamily="34" charset="0"/>
              </a:rPr>
              <a:t>Servicio portal</a:t>
            </a:r>
          </a:p>
        </p:txBody>
      </p:sp>
      <p:sp>
        <p:nvSpPr>
          <p:cNvPr id="13" name="Rectángulo 12">
            <a:extLst>
              <a:ext uri="{FF2B5EF4-FFF2-40B4-BE49-F238E27FC236}">
                <a16:creationId xmlns:a16="http://schemas.microsoft.com/office/drawing/2014/main" id="{2F67393D-00E5-49E9-AB52-2AF420997B84}"/>
              </a:ext>
            </a:extLst>
          </p:cNvPr>
          <p:cNvSpPr/>
          <p:nvPr/>
        </p:nvSpPr>
        <p:spPr>
          <a:xfrm>
            <a:off x="4731019" y="3275378"/>
            <a:ext cx="2596212" cy="31150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PE" dirty="0">
                <a:latin typeface="Arial" panose="020B0604020202020204" pitchFamily="34" charset="0"/>
                <a:cs typeface="Arial" panose="020B0604020202020204" pitchFamily="34" charset="0"/>
              </a:rPr>
              <a:t>Servicio cliente</a:t>
            </a:r>
          </a:p>
        </p:txBody>
      </p:sp>
      <p:sp>
        <p:nvSpPr>
          <p:cNvPr id="14" name="Rectángulo 13">
            <a:extLst>
              <a:ext uri="{FF2B5EF4-FFF2-40B4-BE49-F238E27FC236}">
                <a16:creationId xmlns:a16="http://schemas.microsoft.com/office/drawing/2014/main" id="{0E14BB26-0020-41D0-9D4A-DD9E3D0DBB41}"/>
              </a:ext>
            </a:extLst>
          </p:cNvPr>
          <p:cNvSpPr/>
          <p:nvPr/>
        </p:nvSpPr>
        <p:spPr>
          <a:xfrm>
            <a:off x="7460982" y="3273247"/>
            <a:ext cx="3872762" cy="311506"/>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PE" dirty="0">
                <a:latin typeface="Arial" panose="020B0604020202020204" pitchFamily="34" charset="0"/>
                <a:cs typeface="Arial" panose="020B0604020202020204" pitchFamily="34" charset="0"/>
              </a:rPr>
              <a:t>Servicio Web</a:t>
            </a:r>
          </a:p>
        </p:txBody>
      </p:sp>
      <p:pic>
        <p:nvPicPr>
          <p:cNvPr id="8" name="Imagen 7">
            <a:extLst>
              <a:ext uri="{FF2B5EF4-FFF2-40B4-BE49-F238E27FC236}">
                <a16:creationId xmlns:a16="http://schemas.microsoft.com/office/drawing/2014/main" id="{3E1A5F31-F52D-5CAE-E95F-9AF62BB402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206" y="5693598"/>
            <a:ext cx="1074580" cy="1069041"/>
          </a:xfrm>
          <a:prstGeom prst="rect">
            <a:avLst/>
          </a:prstGeom>
        </p:spPr>
      </p:pic>
    </p:spTree>
    <p:extLst>
      <p:ext uri="{BB962C8B-B14F-4D97-AF65-F5344CB8AC3E}">
        <p14:creationId xmlns:p14="http://schemas.microsoft.com/office/powerpoint/2010/main" val="590885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D9E12D7-184A-4621-B119-1791014B0079}"/>
              </a:ext>
            </a:extLst>
          </p:cNvPr>
          <p:cNvSpPr>
            <a:spLocks noGrp="1"/>
          </p:cNvSpPr>
          <p:nvPr>
            <p:ph type="title"/>
          </p:nvPr>
        </p:nvSpPr>
        <p:spPr/>
        <p:txBody>
          <a:bodyPr/>
          <a:lstStyle/>
          <a:p>
            <a:r>
              <a:rPr lang="es-PE" dirty="0"/>
              <a:t>El sistema antiguo y el nuevo</a:t>
            </a:r>
          </a:p>
        </p:txBody>
      </p:sp>
      <p:graphicFrame>
        <p:nvGraphicFramePr>
          <p:cNvPr id="4" name="Tabla 7">
            <a:extLst>
              <a:ext uri="{FF2B5EF4-FFF2-40B4-BE49-F238E27FC236}">
                <a16:creationId xmlns:a16="http://schemas.microsoft.com/office/drawing/2014/main" id="{73D391E8-438D-4A85-AFE8-3E6247C85BD2}"/>
              </a:ext>
            </a:extLst>
          </p:cNvPr>
          <p:cNvGraphicFramePr>
            <a:graphicFrameLocks noGrp="1"/>
          </p:cNvGraphicFramePr>
          <p:nvPr>
            <p:extLst>
              <p:ext uri="{D42A27DB-BD31-4B8C-83A1-F6EECF244321}">
                <p14:modId xmlns:p14="http://schemas.microsoft.com/office/powerpoint/2010/main" val="1032396091"/>
              </p:ext>
            </p:extLst>
          </p:nvPr>
        </p:nvGraphicFramePr>
        <p:xfrm>
          <a:off x="1956786" y="1943959"/>
          <a:ext cx="9679404" cy="3697724"/>
        </p:xfrm>
        <a:graphic>
          <a:graphicData uri="http://schemas.openxmlformats.org/drawingml/2006/table">
            <a:tbl>
              <a:tblPr firstRow="1" bandRow="1">
                <a:tableStyleId>{B301B821-A1FF-4177-AEE7-76D212191A09}</a:tableStyleId>
              </a:tblPr>
              <a:tblGrid>
                <a:gridCol w="4839702">
                  <a:extLst>
                    <a:ext uri="{9D8B030D-6E8A-4147-A177-3AD203B41FA5}">
                      <a16:colId xmlns:a16="http://schemas.microsoft.com/office/drawing/2014/main" val="3309955805"/>
                    </a:ext>
                  </a:extLst>
                </a:gridCol>
                <a:gridCol w="4839702">
                  <a:extLst>
                    <a:ext uri="{9D8B030D-6E8A-4147-A177-3AD203B41FA5}">
                      <a16:colId xmlns:a16="http://schemas.microsoft.com/office/drawing/2014/main" val="3444204076"/>
                    </a:ext>
                  </a:extLst>
                </a:gridCol>
              </a:tblGrid>
              <a:tr h="200492">
                <a:tc>
                  <a:txBody>
                    <a:bodyPr/>
                    <a:lstStyle/>
                    <a:p>
                      <a:pPr algn="ctr"/>
                      <a:r>
                        <a:rPr lang="es-MX" sz="1100" dirty="0">
                          <a:latin typeface="Arial" panose="020B0604020202020204" pitchFamily="34" charset="0"/>
                          <a:cs typeface="Arial" panose="020B0604020202020204" pitchFamily="34" charset="0"/>
                        </a:rPr>
                        <a:t>Módulo de RCE</a:t>
                      </a:r>
                      <a:endParaRPr lang="es-PE" sz="1100" dirty="0">
                        <a:latin typeface="Arial" panose="020B0604020202020204" pitchFamily="34" charset="0"/>
                        <a:cs typeface="Arial" panose="020B0604020202020204" pitchFamily="34" charset="0"/>
                      </a:endParaRPr>
                    </a:p>
                  </a:txBody>
                  <a:tcPr marL="121920" marR="121920" marT="60960" marB="60960"/>
                </a:tc>
                <a:tc>
                  <a:txBody>
                    <a:bodyPr/>
                    <a:lstStyle/>
                    <a:p>
                      <a:pPr algn="ctr"/>
                      <a:r>
                        <a:rPr lang="es-MX" sz="1100" dirty="0">
                          <a:latin typeface="Arial" panose="020B0604020202020204" pitchFamily="34" charset="0"/>
                          <a:cs typeface="Arial" panose="020B0604020202020204" pitchFamily="34" charset="0"/>
                        </a:rPr>
                        <a:t>SLE – PLE y SLE Portal</a:t>
                      </a:r>
                      <a:endParaRPr lang="es-PE" sz="110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1676604261"/>
                  </a:ext>
                </a:extLst>
              </a:tr>
              <a:tr h="309116">
                <a:tc>
                  <a:txBody>
                    <a:bodyPr/>
                    <a:lstStyle/>
                    <a:p>
                      <a:pPr algn="l"/>
                      <a:r>
                        <a:rPr lang="es-MX" sz="1050" dirty="0">
                          <a:latin typeface="Arial" panose="020B0604020202020204" pitchFamily="34" charset="0"/>
                          <a:cs typeface="Arial" panose="020B0604020202020204" pitchFamily="34" charset="0"/>
                        </a:rPr>
                        <a:t>Propuesta de RCE en base a los comprobantes de pago electrónicos.</a:t>
                      </a:r>
                      <a:endParaRPr lang="es-PE" sz="1050" dirty="0">
                        <a:latin typeface="Arial" panose="020B0604020202020204" pitchFamily="34" charset="0"/>
                        <a:cs typeface="Arial" panose="020B0604020202020204" pitchFamily="34" charset="0"/>
                      </a:endParaRPr>
                    </a:p>
                  </a:txBody>
                  <a:tcPr marL="121920" marR="121920" marT="60960" marB="60960"/>
                </a:tc>
                <a:tc>
                  <a:txBody>
                    <a:bodyPr/>
                    <a:lstStyle/>
                    <a:p>
                      <a:pPr algn="l"/>
                      <a:r>
                        <a:rPr lang="es-MX" sz="1050" dirty="0">
                          <a:latin typeface="Arial" panose="020B0604020202020204" pitchFamily="34" charset="0"/>
                          <a:cs typeface="Arial" panose="020B0604020202020204" pitchFamily="34" charset="0"/>
                        </a:rPr>
                        <a:t>Construcción de un archivo por parte del contribuyente.</a:t>
                      </a:r>
                      <a:endParaRPr lang="es-PE" sz="105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2489862678"/>
                  </a:ext>
                </a:extLst>
              </a:tr>
              <a:tr h="309116">
                <a:tc>
                  <a:txBody>
                    <a:bodyPr/>
                    <a:lstStyle/>
                    <a:p>
                      <a:pPr algn="l"/>
                      <a:r>
                        <a:rPr lang="es-MX" sz="1050" dirty="0">
                          <a:latin typeface="Arial" panose="020B0604020202020204" pitchFamily="34" charset="0"/>
                          <a:cs typeface="Arial" panose="020B0604020202020204" pitchFamily="34" charset="0"/>
                        </a:rPr>
                        <a:t>Se cuenta con el detalle de todas las operaciones.</a:t>
                      </a:r>
                      <a:endParaRPr lang="es-PE" sz="1050" dirty="0">
                        <a:latin typeface="Arial" panose="020B0604020202020204" pitchFamily="34" charset="0"/>
                        <a:cs typeface="Arial" panose="020B0604020202020204" pitchFamily="34" charset="0"/>
                      </a:endParaRPr>
                    </a:p>
                  </a:txBody>
                  <a:tcPr marL="121920" marR="121920" marT="60960" marB="60960"/>
                </a:tc>
                <a:tc>
                  <a:txBody>
                    <a:bodyPr/>
                    <a:lstStyle/>
                    <a:p>
                      <a:pPr algn="l"/>
                      <a:r>
                        <a:rPr lang="es-MX" sz="1050" dirty="0">
                          <a:latin typeface="Arial" panose="020B0604020202020204" pitchFamily="34" charset="0"/>
                          <a:cs typeface="Arial" panose="020B0604020202020204" pitchFamily="34" charset="0"/>
                        </a:rPr>
                        <a:t>Se envían un resumen del archivo construido por el contribuyente.</a:t>
                      </a:r>
                      <a:endParaRPr lang="es-PE" sz="105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1277255271"/>
                  </a:ext>
                </a:extLst>
              </a:tr>
              <a:tr h="309116">
                <a:tc>
                  <a:txBody>
                    <a:bodyPr/>
                    <a:lstStyle/>
                    <a:p>
                      <a:pPr algn="l"/>
                      <a:r>
                        <a:rPr lang="es-MX" sz="1050" dirty="0">
                          <a:latin typeface="Arial" panose="020B0604020202020204" pitchFamily="34" charset="0"/>
                          <a:cs typeface="Arial" panose="020B0604020202020204" pitchFamily="34" charset="0"/>
                        </a:rPr>
                        <a:t>La conservación y almacenamiento del RCE esta a cargo de la SUNAT.</a:t>
                      </a:r>
                      <a:endParaRPr lang="es-PE" sz="1050" dirty="0">
                        <a:latin typeface="Arial" panose="020B0604020202020204" pitchFamily="34" charset="0"/>
                        <a:cs typeface="Arial" panose="020B0604020202020204" pitchFamily="34" charset="0"/>
                      </a:endParaRPr>
                    </a:p>
                  </a:txBody>
                  <a:tcPr marL="121920" marR="121920" marT="60960" marB="60960"/>
                </a:tc>
                <a:tc>
                  <a:txBody>
                    <a:bodyPr/>
                    <a:lstStyle/>
                    <a:p>
                      <a:pPr algn="l"/>
                      <a:r>
                        <a:rPr lang="es-MX" sz="1050" dirty="0">
                          <a:latin typeface="Arial" panose="020B0604020202020204" pitchFamily="34" charset="0"/>
                          <a:cs typeface="Arial" panose="020B0604020202020204" pitchFamily="34" charset="0"/>
                        </a:rPr>
                        <a:t>La conservación y almacenamiento esta a cargo de contribuyente.</a:t>
                      </a:r>
                      <a:endParaRPr lang="es-PE" sz="105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1390191799"/>
                  </a:ext>
                </a:extLst>
              </a:tr>
              <a:tr h="431135">
                <a:tc>
                  <a:txBody>
                    <a:bodyPr/>
                    <a:lstStyle/>
                    <a:p>
                      <a:pPr algn="l"/>
                      <a:r>
                        <a:rPr lang="es-MX" sz="1050" dirty="0">
                          <a:latin typeface="Arial" panose="020B0604020202020204" pitchFamily="34" charset="0"/>
                          <a:cs typeface="Arial" panose="020B0604020202020204" pitchFamily="34" charset="0"/>
                        </a:rPr>
                        <a:t>Los ajustes al RCE se realizan en el mismo periodo para lo cual el contribuyente elabora un archivo solo con las operaciones a ajustar.</a:t>
                      </a:r>
                      <a:endParaRPr lang="es-PE" sz="1050" dirty="0">
                        <a:latin typeface="Arial" panose="020B0604020202020204" pitchFamily="34" charset="0"/>
                        <a:cs typeface="Arial" panose="020B0604020202020204" pitchFamily="34" charset="0"/>
                      </a:endParaRPr>
                    </a:p>
                  </a:txBody>
                  <a:tcPr marL="121920" marR="121920" marT="60960" marB="60960"/>
                </a:tc>
                <a:tc>
                  <a:txBody>
                    <a:bodyPr/>
                    <a:lstStyle/>
                    <a:p>
                      <a:pPr algn="l"/>
                      <a:r>
                        <a:rPr lang="es-MX" sz="1050" dirty="0">
                          <a:latin typeface="Arial" panose="020B0604020202020204" pitchFamily="34" charset="0"/>
                          <a:cs typeface="Arial" panose="020B0604020202020204" pitchFamily="34" charset="0"/>
                        </a:rPr>
                        <a:t>Los ajustes se realizan con estados 8 y 9 es un periodo no vencido.</a:t>
                      </a:r>
                      <a:endParaRPr lang="es-PE" sz="105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1830329615"/>
                  </a:ext>
                </a:extLst>
              </a:tr>
              <a:tr h="431135">
                <a:tc>
                  <a:txBody>
                    <a:bodyPr/>
                    <a:lstStyle/>
                    <a:p>
                      <a:pPr algn="l"/>
                      <a:r>
                        <a:rPr lang="es-MX" sz="1050" dirty="0">
                          <a:latin typeface="Arial" panose="020B0604020202020204" pitchFamily="34" charset="0"/>
                          <a:cs typeface="Arial" panose="020B0604020202020204" pitchFamily="34" charset="0"/>
                        </a:rPr>
                        <a:t>Con la generación se entrega con una constancia de recepción, reporte de inconsistencias, un reporte de casillas de FV 621, un reporte de exportaciones.</a:t>
                      </a:r>
                      <a:endParaRPr lang="es-PE" sz="1050" dirty="0">
                        <a:latin typeface="Arial" panose="020B0604020202020204" pitchFamily="34" charset="0"/>
                        <a:cs typeface="Arial" panose="020B0604020202020204" pitchFamily="34" charset="0"/>
                      </a:endParaRPr>
                    </a:p>
                  </a:txBody>
                  <a:tcPr marL="121920" marR="121920" marT="60960" marB="60960"/>
                </a:tc>
                <a:tc>
                  <a:txBody>
                    <a:bodyPr/>
                    <a:lstStyle/>
                    <a:p>
                      <a:pPr algn="l"/>
                      <a:r>
                        <a:rPr lang="es-MX" sz="1050" dirty="0">
                          <a:latin typeface="Arial" panose="020B0604020202020204" pitchFamily="34" charset="0"/>
                          <a:cs typeface="Arial" panose="020B0604020202020204" pitchFamily="34" charset="0"/>
                        </a:rPr>
                        <a:t>Con la generación se entrega una constancia de recepción y un reporte de casillas del FV 621.</a:t>
                      </a:r>
                      <a:endParaRPr lang="es-PE" sz="105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16961869"/>
                  </a:ext>
                </a:extLst>
              </a:tr>
              <a:tr h="195216">
                <a:tc>
                  <a:txBody>
                    <a:bodyPr/>
                    <a:lstStyle/>
                    <a:p>
                      <a:pPr algn="l"/>
                      <a:r>
                        <a:rPr lang="es-MX" sz="1050" dirty="0">
                          <a:latin typeface="Arial" panose="020B0604020202020204" pitchFamily="34" charset="0"/>
                          <a:cs typeface="Arial" panose="020B0604020202020204" pitchFamily="34" charset="0"/>
                        </a:rPr>
                        <a:t>Se crea el Código de Anotación de Registro</a:t>
                      </a:r>
                      <a:r>
                        <a:rPr lang="es-MX" sz="1050" baseline="0" dirty="0">
                          <a:latin typeface="Arial" panose="020B0604020202020204" pitchFamily="34" charset="0"/>
                          <a:cs typeface="Arial" panose="020B0604020202020204" pitchFamily="34" charset="0"/>
                        </a:rPr>
                        <a:t> – C.A.R.</a:t>
                      </a:r>
                      <a:endParaRPr lang="es-PE" sz="1050" dirty="0">
                        <a:latin typeface="Arial" panose="020B0604020202020204" pitchFamily="34" charset="0"/>
                        <a:cs typeface="Arial" panose="020B0604020202020204" pitchFamily="34" charset="0"/>
                      </a:endParaRPr>
                    </a:p>
                  </a:txBody>
                  <a:tcPr marL="121920" marR="121920" marT="60960" marB="60960"/>
                </a:tc>
                <a:tc>
                  <a:txBody>
                    <a:bodyPr/>
                    <a:lstStyle/>
                    <a:p>
                      <a:pPr algn="l"/>
                      <a:r>
                        <a:rPr lang="es-MX" sz="1050" dirty="0">
                          <a:latin typeface="Arial" panose="020B0604020202020204" pitchFamily="34" charset="0"/>
                          <a:cs typeface="Arial" panose="020B0604020202020204" pitchFamily="34" charset="0"/>
                        </a:rPr>
                        <a:t>Se anota el CUO</a:t>
                      </a:r>
                      <a:endParaRPr lang="es-PE" sz="105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657598415"/>
                  </a:ext>
                </a:extLst>
              </a:tr>
              <a:tr h="309116">
                <a:tc>
                  <a:txBody>
                    <a:bodyPr/>
                    <a:lstStyle/>
                    <a:p>
                      <a:pPr algn="l"/>
                      <a:r>
                        <a:rPr lang="es-MX" sz="1050" dirty="0">
                          <a:latin typeface="Arial" panose="020B0604020202020204" pitchFamily="34" charset="0"/>
                          <a:cs typeface="Arial" panose="020B0604020202020204" pitchFamily="34" charset="0"/>
                        </a:rPr>
                        <a:t>Se permite descargar el RCE y los ajustes que tengan este registro.</a:t>
                      </a:r>
                      <a:endParaRPr lang="es-PE" sz="1050" dirty="0">
                        <a:latin typeface="Arial" panose="020B0604020202020204" pitchFamily="34" charset="0"/>
                        <a:cs typeface="Arial" panose="020B0604020202020204" pitchFamily="34" charset="0"/>
                      </a:endParaRPr>
                    </a:p>
                  </a:txBody>
                  <a:tcPr marL="121920" marR="121920" marT="60960" marB="60960"/>
                </a:tc>
                <a:tc>
                  <a:txBody>
                    <a:bodyPr/>
                    <a:lstStyle/>
                    <a:p>
                      <a:pPr algn="l"/>
                      <a:endParaRPr lang="es-PE" sz="105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2675668069"/>
                  </a:ext>
                </a:extLst>
              </a:tr>
              <a:tr h="195216">
                <a:tc>
                  <a:txBody>
                    <a:bodyPr/>
                    <a:lstStyle/>
                    <a:p>
                      <a:pPr algn="l"/>
                      <a:r>
                        <a:rPr lang="es-MX" sz="1050" dirty="0">
                          <a:latin typeface="Arial" panose="020B0604020202020204" pitchFamily="34" charset="0"/>
                          <a:cs typeface="Arial" panose="020B0604020202020204" pitchFamily="34" charset="0"/>
                        </a:rPr>
                        <a:t>Descargar inconsistencias.</a:t>
                      </a:r>
                      <a:endParaRPr lang="es-PE" sz="1050" dirty="0">
                        <a:latin typeface="Arial" panose="020B0604020202020204" pitchFamily="34" charset="0"/>
                        <a:cs typeface="Arial" panose="020B0604020202020204" pitchFamily="34" charset="0"/>
                      </a:endParaRPr>
                    </a:p>
                  </a:txBody>
                  <a:tcPr marL="121920" marR="121920" marT="60960" marB="60960"/>
                </a:tc>
                <a:tc>
                  <a:txBody>
                    <a:bodyPr/>
                    <a:lstStyle/>
                    <a:p>
                      <a:pPr algn="l"/>
                      <a:endParaRPr lang="es-PE" sz="105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2122638996"/>
                  </a:ext>
                </a:extLst>
              </a:tr>
              <a:tr h="195216">
                <a:tc>
                  <a:txBody>
                    <a:bodyPr/>
                    <a:lstStyle/>
                    <a:p>
                      <a:pPr algn="l"/>
                      <a:r>
                        <a:rPr lang="es-MX" sz="1050" dirty="0">
                          <a:latin typeface="Arial" panose="020B0604020202020204" pitchFamily="34" charset="0"/>
                          <a:cs typeface="Arial" panose="020B0604020202020204" pitchFamily="34" charset="0"/>
                        </a:rPr>
                        <a:t>Descarga el reporte de casillas del formulario 621.</a:t>
                      </a:r>
                      <a:endParaRPr lang="es-PE" sz="1050" dirty="0">
                        <a:latin typeface="Arial" panose="020B0604020202020204" pitchFamily="34" charset="0"/>
                        <a:cs typeface="Arial" panose="020B0604020202020204" pitchFamily="34" charset="0"/>
                      </a:endParaRPr>
                    </a:p>
                  </a:txBody>
                  <a:tcPr marL="121920" marR="121920" marT="60960" marB="60960"/>
                </a:tc>
                <a:tc>
                  <a:txBody>
                    <a:bodyPr/>
                    <a:lstStyle/>
                    <a:p>
                      <a:pPr algn="l"/>
                      <a:endParaRPr lang="es-PE" sz="105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954565243"/>
                  </a:ext>
                </a:extLst>
              </a:tr>
              <a:tr h="195216">
                <a:tc>
                  <a:txBody>
                    <a:bodyPr/>
                    <a:lstStyle/>
                    <a:p>
                      <a:pPr algn="l"/>
                      <a:r>
                        <a:rPr lang="es-MX" sz="1050" dirty="0">
                          <a:latin typeface="Arial" panose="020B0604020202020204" pitchFamily="34" charset="0"/>
                          <a:cs typeface="Arial" panose="020B0604020202020204" pitchFamily="34" charset="0"/>
                        </a:rPr>
                        <a:t>Descarga de Reporte de exportadores</a:t>
                      </a:r>
                      <a:endParaRPr lang="es-PE" sz="1050" dirty="0">
                        <a:latin typeface="Arial" panose="020B0604020202020204" pitchFamily="34" charset="0"/>
                        <a:cs typeface="Arial" panose="020B0604020202020204" pitchFamily="34" charset="0"/>
                      </a:endParaRPr>
                    </a:p>
                  </a:txBody>
                  <a:tcPr marL="121920" marR="121920" marT="60960" marB="60960"/>
                </a:tc>
                <a:tc>
                  <a:txBody>
                    <a:bodyPr/>
                    <a:lstStyle/>
                    <a:p>
                      <a:pPr algn="l"/>
                      <a:endParaRPr lang="es-PE" sz="105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2223811692"/>
                  </a:ext>
                </a:extLst>
              </a:tr>
            </a:tbl>
          </a:graphicData>
        </a:graphic>
      </p:graphicFrame>
      <p:pic>
        <p:nvPicPr>
          <p:cNvPr id="2" name="Imagen 1">
            <a:extLst>
              <a:ext uri="{FF2B5EF4-FFF2-40B4-BE49-F238E27FC236}">
                <a16:creationId xmlns:a16="http://schemas.microsoft.com/office/drawing/2014/main" id="{51037DC0-2A8D-52DC-0F90-5A80AFA2CA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206" y="5693598"/>
            <a:ext cx="1074580" cy="1069041"/>
          </a:xfrm>
          <a:prstGeom prst="rect">
            <a:avLst/>
          </a:prstGeom>
        </p:spPr>
      </p:pic>
    </p:spTree>
    <p:extLst>
      <p:ext uri="{BB962C8B-B14F-4D97-AF65-F5344CB8AC3E}">
        <p14:creationId xmlns:p14="http://schemas.microsoft.com/office/powerpoint/2010/main" val="3605995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479FA9FF-80AE-4567-93E0-5CE3C462221E}"/>
              </a:ext>
            </a:extLst>
          </p:cNvPr>
          <p:cNvSpPr>
            <a:spLocks noGrp="1"/>
          </p:cNvSpPr>
          <p:nvPr>
            <p:ph type="title"/>
          </p:nvPr>
        </p:nvSpPr>
        <p:spPr>
          <a:xfrm>
            <a:off x="1208171" y="333405"/>
            <a:ext cx="7530476" cy="866274"/>
          </a:xfrm>
        </p:spPr>
        <p:txBody>
          <a:bodyPr>
            <a:normAutofit/>
          </a:bodyPr>
          <a:lstStyle/>
          <a:p>
            <a:r>
              <a:rPr lang="es-PE" kern="0" dirty="0"/>
              <a:t>Eliminación del CUO y Creación del CAR en el RVIE </a:t>
            </a:r>
            <a:endParaRPr lang="es-PE" dirty="0"/>
          </a:p>
        </p:txBody>
      </p:sp>
      <p:sp>
        <p:nvSpPr>
          <p:cNvPr id="4" name="Rectángulo: esquinas redondeadas 3">
            <a:extLst>
              <a:ext uri="{FF2B5EF4-FFF2-40B4-BE49-F238E27FC236}">
                <a16:creationId xmlns:a16="http://schemas.microsoft.com/office/drawing/2014/main" id="{BB9EC348-5754-4FF4-A0ED-45ECF34B3523}"/>
              </a:ext>
            </a:extLst>
          </p:cNvPr>
          <p:cNvSpPr/>
          <p:nvPr/>
        </p:nvSpPr>
        <p:spPr>
          <a:xfrm>
            <a:off x="1688576" y="3487195"/>
            <a:ext cx="3695556" cy="1567584"/>
          </a:xfrm>
          <a:prstGeom prst="roundRect">
            <a:avLst>
              <a:gd name="adj" fmla="val 0"/>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S" sz="1400" dirty="0">
                <a:solidFill>
                  <a:schemeClr val="tx1"/>
                </a:solidFill>
                <a:latin typeface="Arial" panose="020B0604020202020204" pitchFamily="34" charset="0"/>
                <a:cs typeface="Arial" panose="020B0604020202020204" pitchFamily="34" charset="0"/>
              </a:rPr>
              <a:t>El CUO que es elaborado a criterio del contribuyente en su libro diario ya no será anotado en el RVIE y el CUO que era creado en el RVIE ya no será anotado.</a:t>
            </a:r>
            <a:endParaRPr lang="es-PE" sz="1400" dirty="0">
              <a:solidFill>
                <a:schemeClr val="tx1"/>
              </a:solidFill>
              <a:latin typeface="Arial" panose="020B0604020202020204" pitchFamily="34" charset="0"/>
              <a:cs typeface="Arial" panose="020B0604020202020204" pitchFamily="34" charset="0"/>
            </a:endParaRPr>
          </a:p>
        </p:txBody>
      </p:sp>
      <p:sp>
        <p:nvSpPr>
          <p:cNvPr id="5" name="Rectángulo: esquinas redondeadas 4">
            <a:extLst>
              <a:ext uri="{FF2B5EF4-FFF2-40B4-BE49-F238E27FC236}">
                <a16:creationId xmlns:a16="http://schemas.microsoft.com/office/drawing/2014/main" id="{60CF3F7A-4E83-4D87-877B-0FCF54627F2E}"/>
              </a:ext>
            </a:extLst>
          </p:cNvPr>
          <p:cNvSpPr/>
          <p:nvPr/>
        </p:nvSpPr>
        <p:spPr>
          <a:xfrm>
            <a:off x="6527276" y="3487195"/>
            <a:ext cx="4495800" cy="2038329"/>
          </a:xfrm>
          <a:prstGeom prst="roundRect">
            <a:avLst>
              <a:gd name="adj" fmla="val 0"/>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s-ES" sz="1400" dirty="0">
                <a:latin typeface="Arial" panose="020B0604020202020204" pitchFamily="34" charset="0"/>
                <a:cs typeface="Arial" panose="020B0604020202020204" pitchFamily="34" charset="0"/>
              </a:rPr>
              <a:t>El </a:t>
            </a:r>
            <a:r>
              <a:rPr lang="es-ES" sz="1400" b="1" dirty="0">
                <a:latin typeface="Arial" panose="020B0604020202020204" pitchFamily="34" charset="0"/>
                <a:cs typeface="Arial" panose="020B0604020202020204" pitchFamily="34" charset="0"/>
              </a:rPr>
              <a:t>Código de Anotación de Registro </a:t>
            </a:r>
            <a:r>
              <a:rPr lang="es-ES" sz="1400" dirty="0">
                <a:latin typeface="Arial" panose="020B0604020202020204" pitchFamily="34" charset="0"/>
                <a:cs typeface="Arial" panose="020B0604020202020204" pitchFamily="34" charset="0"/>
              </a:rPr>
              <a:t>(CAR) será creado automáticamente por el módulo del RVIE en la propuesta del RVIE con información del CP (RUC del emisor, tipo de documento, serie del documento y número del documento), este CAR será anotado en el campo 20 del libro diario en caso el libro diario tenga una anotación detallada, de no ser así no se consignara nada en el mencionado campo.</a:t>
            </a:r>
            <a:endParaRPr lang="es-PE" sz="1400" dirty="0">
              <a:latin typeface="Arial" panose="020B0604020202020204" pitchFamily="34" charset="0"/>
              <a:cs typeface="Arial" panose="020B0604020202020204" pitchFamily="34" charset="0"/>
            </a:endParaRPr>
          </a:p>
        </p:txBody>
      </p:sp>
      <p:sp>
        <p:nvSpPr>
          <p:cNvPr id="6" name="Signo de multiplicación 5">
            <a:extLst>
              <a:ext uri="{FF2B5EF4-FFF2-40B4-BE49-F238E27FC236}">
                <a16:creationId xmlns:a16="http://schemas.microsoft.com/office/drawing/2014/main" id="{21440843-6AAF-4357-B275-8FB2284922AC}"/>
              </a:ext>
            </a:extLst>
          </p:cNvPr>
          <p:cNvSpPr/>
          <p:nvPr/>
        </p:nvSpPr>
        <p:spPr>
          <a:xfrm>
            <a:off x="2979297" y="2391176"/>
            <a:ext cx="914400" cy="914400"/>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PE"/>
          </a:p>
        </p:txBody>
      </p:sp>
      <p:pic>
        <p:nvPicPr>
          <p:cNvPr id="8" name="Imagen 7">
            <a:extLst>
              <a:ext uri="{FF2B5EF4-FFF2-40B4-BE49-F238E27FC236}">
                <a16:creationId xmlns:a16="http://schemas.microsoft.com/office/drawing/2014/main" id="{95C69BE6-5517-4D83-ADF9-338B2B67D862}"/>
              </a:ext>
            </a:extLst>
          </p:cNvPr>
          <p:cNvPicPr>
            <a:picLocks noChangeAspect="1"/>
          </p:cNvPicPr>
          <p:nvPr/>
        </p:nvPicPr>
        <p:blipFill>
          <a:blip r:embed="rId2"/>
          <a:stretch>
            <a:fillRect/>
          </a:stretch>
        </p:blipFill>
        <p:spPr>
          <a:xfrm>
            <a:off x="8538966" y="2265132"/>
            <a:ext cx="1283764" cy="942186"/>
          </a:xfrm>
          <a:prstGeom prst="rect">
            <a:avLst/>
          </a:prstGeom>
        </p:spPr>
      </p:pic>
      <p:pic>
        <p:nvPicPr>
          <p:cNvPr id="2" name="Imagen 1">
            <a:extLst>
              <a:ext uri="{FF2B5EF4-FFF2-40B4-BE49-F238E27FC236}">
                <a16:creationId xmlns:a16="http://schemas.microsoft.com/office/drawing/2014/main" id="{5D775A00-5991-5F81-6F2A-4800EA05C8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206" y="5693598"/>
            <a:ext cx="1074580" cy="1069041"/>
          </a:xfrm>
          <a:prstGeom prst="rect">
            <a:avLst/>
          </a:prstGeom>
        </p:spPr>
      </p:pic>
    </p:spTree>
    <p:extLst>
      <p:ext uri="{BB962C8B-B14F-4D97-AF65-F5344CB8AC3E}">
        <p14:creationId xmlns:p14="http://schemas.microsoft.com/office/powerpoint/2010/main" val="2536783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6D49D913-B461-4935-BEA3-95CD34A65058}"/>
              </a:ext>
            </a:extLst>
          </p:cNvPr>
          <p:cNvSpPr>
            <a:spLocks noGrp="1"/>
          </p:cNvSpPr>
          <p:nvPr>
            <p:ph type="title"/>
          </p:nvPr>
        </p:nvSpPr>
        <p:spPr>
          <a:xfrm>
            <a:off x="1208171" y="333405"/>
            <a:ext cx="7549330" cy="866274"/>
          </a:xfrm>
        </p:spPr>
        <p:txBody>
          <a:bodyPr>
            <a:normAutofit/>
          </a:bodyPr>
          <a:lstStyle/>
          <a:p>
            <a:r>
              <a:rPr lang="es-ES" dirty="0"/>
              <a:t>SUSPENSIÓN TEMPORAL DE ACTIVIDADES</a:t>
            </a:r>
            <a:endParaRPr lang="es-PE" dirty="0"/>
          </a:p>
        </p:txBody>
      </p:sp>
      <p:graphicFrame>
        <p:nvGraphicFramePr>
          <p:cNvPr id="4" name="Diagrama 3">
            <a:extLst>
              <a:ext uri="{FF2B5EF4-FFF2-40B4-BE49-F238E27FC236}">
                <a16:creationId xmlns:a16="http://schemas.microsoft.com/office/drawing/2014/main" id="{B19A4EA8-9F8F-495A-BDD4-79E229B704C3}"/>
              </a:ext>
            </a:extLst>
          </p:cNvPr>
          <p:cNvGraphicFramePr/>
          <p:nvPr>
            <p:extLst>
              <p:ext uri="{D42A27DB-BD31-4B8C-83A1-F6EECF244321}">
                <p14:modId xmlns:p14="http://schemas.microsoft.com/office/powerpoint/2010/main" val="326229439"/>
              </p:ext>
            </p:extLst>
          </p:nvPr>
        </p:nvGraphicFramePr>
        <p:xfrm>
          <a:off x="2371365" y="1919037"/>
          <a:ext cx="8318632" cy="38595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a:extLst>
              <a:ext uri="{FF2B5EF4-FFF2-40B4-BE49-F238E27FC236}">
                <a16:creationId xmlns:a16="http://schemas.microsoft.com/office/drawing/2014/main" id="{6BF5E9F9-3A1F-1F68-8A66-799A5886B4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206" y="5693598"/>
            <a:ext cx="1074580" cy="1069041"/>
          </a:xfrm>
          <a:prstGeom prst="rect">
            <a:avLst/>
          </a:prstGeom>
        </p:spPr>
      </p:pic>
    </p:spTree>
    <p:extLst>
      <p:ext uri="{BB962C8B-B14F-4D97-AF65-F5344CB8AC3E}">
        <p14:creationId xmlns:p14="http://schemas.microsoft.com/office/powerpoint/2010/main" val="540510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0F9940F-F708-45AD-938A-A750217F262D}"/>
              </a:ext>
            </a:extLst>
          </p:cNvPr>
          <p:cNvSpPr>
            <a:spLocks noGrp="1"/>
          </p:cNvSpPr>
          <p:nvPr>
            <p:ph type="title"/>
          </p:nvPr>
        </p:nvSpPr>
        <p:spPr>
          <a:xfrm>
            <a:off x="1208170" y="333405"/>
            <a:ext cx="7747293" cy="866274"/>
          </a:xfrm>
        </p:spPr>
        <p:txBody>
          <a:bodyPr>
            <a:normAutofit/>
          </a:bodyPr>
          <a:lstStyle/>
          <a:p>
            <a:r>
              <a:rPr lang="es-PE" dirty="0"/>
              <a:t>Cierre de los Registros Electrónicos</a:t>
            </a:r>
          </a:p>
        </p:txBody>
      </p:sp>
      <p:sp>
        <p:nvSpPr>
          <p:cNvPr id="4" name="Rectángulo 3">
            <a:extLst>
              <a:ext uri="{FF2B5EF4-FFF2-40B4-BE49-F238E27FC236}">
                <a16:creationId xmlns:a16="http://schemas.microsoft.com/office/drawing/2014/main" id="{EFAB2EB9-8E3D-4611-8549-7429821FB72B}"/>
              </a:ext>
            </a:extLst>
          </p:cNvPr>
          <p:cNvSpPr/>
          <p:nvPr/>
        </p:nvSpPr>
        <p:spPr>
          <a:xfrm>
            <a:off x="1125966" y="2786146"/>
            <a:ext cx="5979425" cy="23083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1219170">
              <a:buClr>
                <a:srgbClr val="000000"/>
              </a:buClr>
            </a:pPr>
            <a:r>
              <a:rPr lang="es-ES" sz="1600" kern="0" dirty="0">
                <a:solidFill>
                  <a:schemeClr val="tx1">
                    <a:lumMod val="75000"/>
                    <a:lumOff val="25000"/>
                  </a:schemeClr>
                </a:solidFill>
                <a:latin typeface="ArialMT"/>
                <a:cs typeface="Arial"/>
                <a:sym typeface="Arial"/>
              </a:rPr>
              <a:t>El generador </a:t>
            </a:r>
            <a:r>
              <a:rPr lang="es-ES" sz="1600" b="1" kern="0" dirty="0">
                <a:solidFill>
                  <a:schemeClr val="tx1">
                    <a:lumMod val="75000"/>
                    <a:lumOff val="25000"/>
                  </a:schemeClr>
                </a:solidFill>
                <a:latin typeface="ArialMT"/>
                <a:cs typeface="Arial"/>
                <a:sym typeface="Arial"/>
              </a:rPr>
              <a:t>debe cerrar su Registros Electrónicos </a:t>
            </a:r>
            <a:r>
              <a:rPr lang="es-ES" sz="1600" kern="0" dirty="0">
                <a:solidFill>
                  <a:schemeClr val="tx1">
                    <a:lumMod val="75000"/>
                    <a:lumOff val="25000"/>
                  </a:schemeClr>
                </a:solidFill>
                <a:latin typeface="ArialMT"/>
                <a:cs typeface="Arial"/>
                <a:sym typeface="Arial"/>
              </a:rPr>
              <a:t>cuando se encuentre en alguna de las situaciones por las que, según la Resolución de Superintendencia </a:t>
            </a:r>
            <a:r>
              <a:rPr lang="es-ES" sz="1600" kern="0" dirty="0" err="1">
                <a:solidFill>
                  <a:schemeClr val="tx1">
                    <a:lumMod val="75000"/>
                    <a:lumOff val="25000"/>
                  </a:schemeClr>
                </a:solidFill>
                <a:latin typeface="ArialMT"/>
                <a:cs typeface="Arial"/>
                <a:sym typeface="Arial"/>
              </a:rPr>
              <a:t>Nº</a:t>
            </a:r>
            <a:r>
              <a:rPr lang="es-ES" sz="1600" kern="0" dirty="0">
                <a:solidFill>
                  <a:schemeClr val="tx1">
                    <a:lumMod val="75000"/>
                    <a:lumOff val="25000"/>
                  </a:schemeClr>
                </a:solidFill>
                <a:latin typeface="ArialMT"/>
                <a:cs typeface="Arial"/>
                <a:sym typeface="Arial"/>
              </a:rPr>
              <a:t> 210-2004/SUNAT, </a:t>
            </a:r>
            <a:r>
              <a:rPr lang="es-ES" sz="1600" b="1" kern="0" dirty="0">
                <a:solidFill>
                  <a:schemeClr val="tx1">
                    <a:lumMod val="75000"/>
                    <a:lumOff val="25000"/>
                  </a:schemeClr>
                </a:solidFill>
                <a:latin typeface="ArialMT"/>
                <a:cs typeface="Arial"/>
                <a:sym typeface="Arial"/>
              </a:rPr>
              <a:t>deba solicitar la baja de inscripción</a:t>
            </a:r>
            <a:r>
              <a:rPr lang="es-ES" sz="1600" kern="0" dirty="0">
                <a:solidFill>
                  <a:schemeClr val="tx1">
                    <a:lumMod val="75000"/>
                    <a:lumOff val="25000"/>
                  </a:schemeClr>
                </a:solidFill>
                <a:latin typeface="ArialMT"/>
                <a:cs typeface="Arial"/>
                <a:sym typeface="Arial"/>
              </a:rPr>
              <a:t> </a:t>
            </a:r>
            <a:r>
              <a:rPr lang="es-ES" sz="1600" b="1" kern="0" dirty="0">
                <a:solidFill>
                  <a:schemeClr val="tx1">
                    <a:lumMod val="75000"/>
                    <a:lumOff val="25000"/>
                  </a:schemeClr>
                </a:solidFill>
                <a:latin typeface="ArialMT"/>
                <a:cs typeface="Arial"/>
                <a:sym typeface="Arial"/>
              </a:rPr>
              <a:t>en el RUC </a:t>
            </a:r>
            <a:r>
              <a:rPr lang="es-ES" sz="1600" kern="0" dirty="0">
                <a:solidFill>
                  <a:schemeClr val="tx1">
                    <a:lumMod val="75000"/>
                    <a:lumOff val="25000"/>
                  </a:schemeClr>
                </a:solidFill>
                <a:latin typeface="ArialMT"/>
                <a:cs typeface="Arial"/>
                <a:sym typeface="Arial"/>
              </a:rPr>
              <a:t>o cuando deje de tener la obligación de llevar los mismos conforme a la normativa vigente. </a:t>
            </a:r>
          </a:p>
          <a:p>
            <a:pPr algn="just" defTabSz="1219170">
              <a:buClr>
                <a:srgbClr val="000000"/>
              </a:buClr>
            </a:pPr>
            <a:endParaRPr lang="es-ES" sz="1600" kern="0" dirty="0">
              <a:solidFill>
                <a:schemeClr val="tx1">
                  <a:lumMod val="75000"/>
                  <a:lumOff val="25000"/>
                </a:schemeClr>
              </a:solidFill>
              <a:latin typeface="ArialMT"/>
              <a:cs typeface="Arial"/>
              <a:sym typeface="Arial"/>
            </a:endParaRPr>
          </a:p>
          <a:p>
            <a:pPr algn="just" defTabSz="1219170">
              <a:buClr>
                <a:srgbClr val="000000"/>
              </a:buClr>
            </a:pPr>
            <a:r>
              <a:rPr lang="es-ES" sz="1600" kern="0" dirty="0">
                <a:solidFill>
                  <a:schemeClr val="tx1">
                    <a:lumMod val="75000"/>
                    <a:lumOff val="25000"/>
                  </a:schemeClr>
                </a:solidFill>
                <a:latin typeface="ArialMT"/>
                <a:cs typeface="Arial"/>
                <a:sym typeface="Arial"/>
              </a:rPr>
              <a:t>A tal efecto, se debe </a:t>
            </a:r>
            <a:r>
              <a:rPr lang="es-ES" sz="1600" b="1" kern="0" dirty="0">
                <a:solidFill>
                  <a:schemeClr val="tx1">
                    <a:lumMod val="75000"/>
                    <a:lumOff val="25000"/>
                  </a:schemeClr>
                </a:solidFill>
                <a:latin typeface="ArialMT"/>
                <a:cs typeface="Arial"/>
                <a:sym typeface="Arial"/>
              </a:rPr>
              <a:t>seleccionar la opción que</a:t>
            </a:r>
            <a:r>
              <a:rPr lang="es-ES" sz="1600" kern="0" dirty="0">
                <a:solidFill>
                  <a:schemeClr val="tx1">
                    <a:lumMod val="75000"/>
                    <a:lumOff val="25000"/>
                  </a:schemeClr>
                </a:solidFill>
                <a:latin typeface="ArialMT"/>
                <a:cs typeface="Arial"/>
                <a:sym typeface="Arial"/>
              </a:rPr>
              <a:t>, para ese fin, </a:t>
            </a:r>
            <a:r>
              <a:rPr lang="es-ES" sz="1600" b="1" kern="0" dirty="0">
                <a:solidFill>
                  <a:schemeClr val="tx1">
                    <a:lumMod val="75000"/>
                    <a:lumOff val="25000"/>
                  </a:schemeClr>
                </a:solidFill>
                <a:latin typeface="ArialMT"/>
                <a:cs typeface="Arial"/>
                <a:sym typeface="Arial"/>
              </a:rPr>
              <a:t>prevea el sistema.</a:t>
            </a:r>
            <a:endParaRPr lang="es-PE" sz="1600" kern="0" dirty="0">
              <a:solidFill>
                <a:schemeClr val="tx1">
                  <a:lumMod val="75000"/>
                  <a:lumOff val="25000"/>
                </a:schemeClr>
              </a:solidFill>
              <a:latin typeface="Arial"/>
              <a:cs typeface="Arial"/>
              <a:sym typeface="Arial"/>
            </a:endParaRPr>
          </a:p>
        </p:txBody>
      </p:sp>
      <p:sp>
        <p:nvSpPr>
          <p:cNvPr id="5" name="Rectangle 2">
            <a:extLst>
              <a:ext uri="{FF2B5EF4-FFF2-40B4-BE49-F238E27FC236}">
                <a16:creationId xmlns:a16="http://schemas.microsoft.com/office/drawing/2014/main" id="{D281ABE8-5DAD-4481-8702-1670AD41BB3B}"/>
              </a:ext>
            </a:extLst>
          </p:cNvPr>
          <p:cNvSpPr txBox="1">
            <a:spLocks noChangeArrowheads="1"/>
          </p:cNvSpPr>
          <p:nvPr/>
        </p:nvSpPr>
        <p:spPr>
          <a:xfrm>
            <a:off x="1071824" y="2272389"/>
            <a:ext cx="5024176" cy="428386"/>
          </a:xfrm>
          <a:prstGeom prst="rect">
            <a:avLst/>
          </a:prstGeom>
          <a:noFill/>
          <a:ln>
            <a:noFill/>
          </a:ln>
          <a:scene3d>
            <a:camera prst="orthographicFront"/>
            <a:lightRig rig="threePt" dir="t"/>
          </a:scene3d>
          <a:sp3d>
            <a:bevelT w="152400" h="50800" prst="softRound"/>
          </a:sp3d>
        </p:spPr>
        <p:txBody>
          <a:bodyPr/>
          <a:lstStyle/>
          <a:p>
            <a:pPr defTabSz="1219170">
              <a:buClr>
                <a:srgbClr val="000000"/>
              </a:buClr>
              <a:defRPr/>
            </a:pPr>
            <a:r>
              <a:rPr lang="en-US" sz="1867" b="1" kern="0" dirty="0">
                <a:solidFill>
                  <a:schemeClr val="tx1">
                    <a:lumMod val="75000"/>
                    <a:lumOff val="25000"/>
                  </a:schemeClr>
                </a:solidFill>
                <a:latin typeface="Arial"/>
                <a:ea typeface="+mj-ea"/>
                <a:cs typeface="Arial"/>
                <a:sym typeface="Arial"/>
              </a:rPr>
              <a:t>Art. 12 de la RS 112-2021/SUNAT</a:t>
            </a:r>
          </a:p>
        </p:txBody>
      </p:sp>
      <p:pic>
        <p:nvPicPr>
          <p:cNvPr id="7" name="Imagen 6">
            <a:extLst>
              <a:ext uri="{FF2B5EF4-FFF2-40B4-BE49-F238E27FC236}">
                <a16:creationId xmlns:a16="http://schemas.microsoft.com/office/drawing/2014/main" id="{82F31B8C-AF55-4B91-B14D-DFCAE9CC9CEC}"/>
              </a:ext>
            </a:extLst>
          </p:cNvPr>
          <p:cNvPicPr>
            <a:picLocks noChangeAspect="1"/>
          </p:cNvPicPr>
          <p:nvPr/>
        </p:nvPicPr>
        <p:blipFill>
          <a:blip r:embed="rId2"/>
          <a:stretch>
            <a:fillRect/>
          </a:stretch>
        </p:blipFill>
        <p:spPr>
          <a:xfrm>
            <a:off x="7411806" y="2486582"/>
            <a:ext cx="4354644" cy="3268671"/>
          </a:xfrm>
          <a:prstGeom prst="rect">
            <a:avLst/>
          </a:prstGeom>
        </p:spPr>
      </p:pic>
      <p:pic>
        <p:nvPicPr>
          <p:cNvPr id="2" name="Imagen 1">
            <a:extLst>
              <a:ext uri="{FF2B5EF4-FFF2-40B4-BE49-F238E27FC236}">
                <a16:creationId xmlns:a16="http://schemas.microsoft.com/office/drawing/2014/main" id="{D75E63DF-2C23-8D32-1510-8B2ED0DCE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206" y="5693598"/>
            <a:ext cx="1074580" cy="1069041"/>
          </a:xfrm>
          <a:prstGeom prst="rect">
            <a:avLst/>
          </a:prstGeom>
        </p:spPr>
      </p:pic>
    </p:spTree>
    <p:extLst>
      <p:ext uri="{BB962C8B-B14F-4D97-AF65-F5344CB8AC3E}">
        <p14:creationId xmlns:p14="http://schemas.microsoft.com/office/powerpoint/2010/main" val="1878908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D6FE97E-D23B-43F4-A7CA-F9DCB441BC3A}"/>
              </a:ext>
            </a:extLst>
          </p:cNvPr>
          <p:cNvSpPr>
            <a:spLocks noGrp="1"/>
          </p:cNvSpPr>
          <p:nvPr>
            <p:ph type="title"/>
          </p:nvPr>
        </p:nvSpPr>
        <p:spPr>
          <a:xfrm>
            <a:off x="1208171" y="333405"/>
            <a:ext cx="8256340" cy="866274"/>
          </a:xfrm>
        </p:spPr>
        <p:txBody>
          <a:bodyPr/>
          <a:lstStyle/>
          <a:p>
            <a:r>
              <a:rPr lang="es-ES" dirty="0">
                <a:latin typeface="Arial"/>
                <a:cs typeface="Arial"/>
              </a:rPr>
              <a:t>Propuesta  RCE</a:t>
            </a:r>
            <a:endParaRPr lang="es-PE" dirty="0"/>
          </a:p>
        </p:txBody>
      </p:sp>
      <p:pic>
        <p:nvPicPr>
          <p:cNvPr id="5" name="Imagen 4">
            <a:extLst>
              <a:ext uri="{FF2B5EF4-FFF2-40B4-BE49-F238E27FC236}">
                <a16:creationId xmlns:a16="http://schemas.microsoft.com/office/drawing/2014/main" id="{C90182A5-D571-48BD-A512-9E18F8F1C8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206" y="5693598"/>
            <a:ext cx="1074580" cy="1069041"/>
          </a:xfrm>
          <a:prstGeom prst="rect">
            <a:avLst/>
          </a:prstGeom>
        </p:spPr>
      </p:pic>
      <p:graphicFrame>
        <p:nvGraphicFramePr>
          <p:cNvPr id="4" name="Diagrama 3">
            <a:extLst>
              <a:ext uri="{FF2B5EF4-FFF2-40B4-BE49-F238E27FC236}">
                <a16:creationId xmlns:a16="http://schemas.microsoft.com/office/drawing/2014/main" id="{90D1346A-55D6-4F78-8CA5-5F6794128F9C}"/>
              </a:ext>
            </a:extLst>
          </p:cNvPr>
          <p:cNvGraphicFramePr/>
          <p:nvPr>
            <p:extLst>
              <p:ext uri="{D42A27DB-BD31-4B8C-83A1-F6EECF244321}">
                <p14:modId xmlns:p14="http://schemas.microsoft.com/office/powerpoint/2010/main" val="4203800132"/>
              </p:ext>
            </p:extLst>
          </p:nvPr>
        </p:nvGraphicFramePr>
        <p:xfrm>
          <a:off x="1805784" y="1921078"/>
          <a:ext cx="9905247" cy="3565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0067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D6FE97E-D23B-43F4-A7CA-F9DCB441BC3A}"/>
              </a:ext>
            </a:extLst>
          </p:cNvPr>
          <p:cNvSpPr>
            <a:spLocks noGrp="1"/>
          </p:cNvSpPr>
          <p:nvPr>
            <p:ph type="title"/>
          </p:nvPr>
        </p:nvSpPr>
        <p:spPr>
          <a:xfrm>
            <a:off x="1208171" y="333405"/>
            <a:ext cx="8256340" cy="866274"/>
          </a:xfrm>
        </p:spPr>
        <p:txBody>
          <a:bodyPr/>
          <a:lstStyle/>
          <a:p>
            <a:r>
              <a:rPr lang="es-ES" dirty="0">
                <a:latin typeface="Arial"/>
                <a:cs typeface="Arial"/>
              </a:rPr>
              <a:t>Generación Preliminar RCE</a:t>
            </a:r>
            <a:endParaRPr lang="es-PE" dirty="0"/>
          </a:p>
        </p:txBody>
      </p:sp>
      <p:pic>
        <p:nvPicPr>
          <p:cNvPr id="5" name="Imagen 4">
            <a:extLst>
              <a:ext uri="{FF2B5EF4-FFF2-40B4-BE49-F238E27FC236}">
                <a16:creationId xmlns:a16="http://schemas.microsoft.com/office/drawing/2014/main" id="{C90182A5-D571-48BD-A512-9E18F8F1C8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206" y="5693598"/>
            <a:ext cx="1074580" cy="1069041"/>
          </a:xfrm>
          <a:prstGeom prst="rect">
            <a:avLst/>
          </a:prstGeom>
        </p:spPr>
      </p:pic>
      <p:graphicFrame>
        <p:nvGraphicFramePr>
          <p:cNvPr id="4" name="Diagrama 3">
            <a:extLst>
              <a:ext uri="{FF2B5EF4-FFF2-40B4-BE49-F238E27FC236}">
                <a16:creationId xmlns:a16="http://schemas.microsoft.com/office/drawing/2014/main" id="{90D1346A-55D6-4F78-8CA5-5F6794128F9C}"/>
              </a:ext>
            </a:extLst>
          </p:cNvPr>
          <p:cNvGraphicFramePr/>
          <p:nvPr>
            <p:extLst>
              <p:ext uri="{D42A27DB-BD31-4B8C-83A1-F6EECF244321}">
                <p14:modId xmlns:p14="http://schemas.microsoft.com/office/powerpoint/2010/main" val="497678325"/>
              </p:ext>
            </p:extLst>
          </p:nvPr>
        </p:nvGraphicFramePr>
        <p:xfrm>
          <a:off x="1805784" y="1921078"/>
          <a:ext cx="9922025" cy="4664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0777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D6FE97E-D23B-43F4-A7CA-F9DCB441BC3A}"/>
              </a:ext>
            </a:extLst>
          </p:cNvPr>
          <p:cNvSpPr>
            <a:spLocks noGrp="1"/>
          </p:cNvSpPr>
          <p:nvPr>
            <p:ph type="title"/>
          </p:nvPr>
        </p:nvSpPr>
        <p:spPr>
          <a:xfrm>
            <a:off x="1208171" y="333405"/>
            <a:ext cx="8256340" cy="866274"/>
          </a:xfrm>
        </p:spPr>
        <p:txBody>
          <a:bodyPr/>
          <a:lstStyle/>
          <a:p>
            <a:r>
              <a:rPr lang="es-ES" dirty="0">
                <a:latin typeface="Arial"/>
                <a:cs typeface="Arial"/>
              </a:rPr>
              <a:t>Ajustes Posteriores RCE</a:t>
            </a:r>
            <a:endParaRPr lang="es-PE" dirty="0"/>
          </a:p>
        </p:txBody>
      </p:sp>
      <p:pic>
        <p:nvPicPr>
          <p:cNvPr id="5" name="Imagen 4">
            <a:extLst>
              <a:ext uri="{FF2B5EF4-FFF2-40B4-BE49-F238E27FC236}">
                <a16:creationId xmlns:a16="http://schemas.microsoft.com/office/drawing/2014/main" id="{C90182A5-D571-48BD-A512-9E18F8F1C8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206" y="5693598"/>
            <a:ext cx="1074580" cy="1069041"/>
          </a:xfrm>
          <a:prstGeom prst="rect">
            <a:avLst/>
          </a:prstGeom>
        </p:spPr>
      </p:pic>
      <p:graphicFrame>
        <p:nvGraphicFramePr>
          <p:cNvPr id="4" name="Diagrama 3">
            <a:extLst>
              <a:ext uri="{FF2B5EF4-FFF2-40B4-BE49-F238E27FC236}">
                <a16:creationId xmlns:a16="http://schemas.microsoft.com/office/drawing/2014/main" id="{90D1346A-55D6-4F78-8CA5-5F6794128F9C}"/>
              </a:ext>
            </a:extLst>
          </p:cNvPr>
          <p:cNvGraphicFramePr/>
          <p:nvPr>
            <p:extLst>
              <p:ext uri="{D42A27DB-BD31-4B8C-83A1-F6EECF244321}">
                <p14:modId xmlns:p14="http://schemas.microsoft.com/office/powerpoint/2010/main" val="630880685"/>
              </p:ext>
            </p:extLst>
          </p:nvPr>
        </p:nvGraphicFramePr>
        <p:xfrm>
          <a:off x="1805784" y="1744910"/>
          <a:ext cx="10073027" cy="4840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9347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E13AAFC-259A-463F-978B-F2CB162F9E09}"/>
              </a:ext>
            </a:extLst>
          </p:cNvPr>
          <p:cNvSpPr>
            <a:spLocks noGrp="1"/>
          </p:cNvSpPr>
          <p:nvPr>
            <p:ph type="title"/>
          </p:nvPr>
        </p:nvSpPr>
        <p:spPr/>
        <p:txBody>
          <a:bodyPr/>
          <a:lstStyle/>
          <a:p>
            <a:r>
              <a:rPr lang="es-MX" dirty="0"/>
              <a:t>Ajustes posteriores - Pasos</a:t>
            </a:r>
            <a:endParaRPr lang="es-PE" dirty="0"/>
          </a:p>
        </p:txBody>
      </p:sp>
      <p:graphicFrame>
        <p:nvGraphicFramePr>
          <p:cNvPr id="4" name="Diagrama 3">
            <a:extLst>
              <a:ext uri="{FF2B5EF4-FFF2-40B4-BE49-F238E27FC236}">
                <a16:creationId xmlns:a16="http://schemas.microsoft.com/office/drawing/2014/main" id="{C169FED2-01CA-4C95-89FB-E0AC634F48E8}"/>
              </a:ext>
            </a:extLst>
          </p:cNvPr>
          <p:cNvGraphicFramePr/>
          <p:nvPr>
            <p:extLst>
              <p:ext uri="{D42A27DB-BD31-4B8C-83A1-F6EECF244321}">
                <p14:modId xmlns:p14="http://schemas.microsoft.com/office/powerpoint/2010/main" val="742452451"/>
              </p:ext>
            </p:extLst>
          </p:nvPr>
        </p:nvGraphicFramePr>
        <p:xfrm>
          <a:off x="2314742" y="132726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a:extLst>
              <a:ext uri="{FF2B5EF4-FFF2-40B4-BE49-F238E27FC236}">
                <a16:creationId xmlns:a16="http://schemas.microsoft.com/office/drawing/2014/main" id="{25A0724E-E887-4DCD-838A-2D5873ACE5AF}"/>
              </a:ext>
            </a:extLst>
          </p:cNvPr>
          <p:cNvPicPr>
            <a:picLocks noChangeAspect="1"/>
          </p:cNvPicPr>
          <p:nvPr/>
        </p:nvPicPr>
        <p:blipFill>
          <a:blip r:embed="rId7"/>
          <a:stretch>
            <a:fillRect/>
          </a:stretch>
        </p:blipFill>
        <p:spPr>
          <a:xfrm>
            <a:off x="1998896" y="3959415"/>
            <a:ext cx="2565466" cy="1894611"/>
          </a:xfrm>
          <a:prstGeom prst="rect">
            <a:avLst/>
          </a:prstGeom>
        </p:spPr>
      </p:pic>
      <p:pic>
        <p:nvPicPr>
          <p:cNvPr id="2" name="Imagen 1">
            <a:extLst>
              <a:ext uri="{FF2B5EF4-FFF2-40B4-BE49-F238E27FC236}">
                <a16:creationId xmlns:a16="http://schemas.microsoft.com/office/drawing/2014/main" id="{6AD4251F-B3F2-3075-85AD-48BD874B2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2206" y="5693598"/>
            <a:ext cx="1074580" cy="1069041"/>
          </a:xfrm>
          <a:prstGeom prst="rect">
            <a:avLst/>
          </a:prstGeom>
        </p:spPr>
      </p:pic>
    </p:spTree>
    <p:extLst>
      <p:ext uri="{BB962C8B-B14F-4D97-AF65-F5344CB8AC3E}">
        <p14:creationId xmlns:p14="http://schemas.microsoft.com/office/powerpoint/2010/main" val="1484352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6489FF4-C526-4E2A-9AF0-6995662B5F84}"/>
              </a:ext>
            </a:extLst>
          </p:cNvPr>
          <p:cNvSpPr>
            <a:spLocks noGrp="1"/>
          </p:cNvSpPr>
          <p:nvPr>
            <p:ph type="title"/>
          </p:nvPr>
        </p:nvSpPr>
        <p:spPr>
          <a:xfrm>
            <a:off x="1252787" y="342400"/>
            <a:ext cx="8297779" cy="866274"/>
          </a:xfrm>
        </p:spPr>
        <p:txBody>
          <a:bodyPr>
            <a:normAutofit/>
          </a:bodyPr>
          <a:lstStyle/>
          <a:p>
            <a:r>
              <a:rPr lang="es-MX" dirty="0"/>
              <a:t>Sistema Integrado de Registro Electrónico – SIRE</a:t>
            </a:r>
            <a:br>
              <a:rPr lang="es-MX" dirty="0"/>
            </a:br>
            <a:r>
              <a:rPr lang="es-MX" dirty="0"/>
              <a:t>Introducción:</a:t>
            </a:r>
            <a:endParaRPr lang="es-PE" dirty="0"/>
          </a:p>
        </p:txBody>
      </p:sp>
      <p:sp>
        <p:nvSpPr>
          <p:cNvPr id="4" name="Título 2">
            <a:extLst>
              <a:ext uri="{FF2B5EF4-FFF2-40B4-BE49-F238E27FC236}">
                <a16:creationId xmlns:a16="http://schemas.microsoft.com/office/drawing/2014/main" id="{27235375-29B3-4B9B-A805-19350BF51766}"/>
              </a:ext>
            </a:extLst>
          </p:cNvPr>
          <p:cNvSpPr txBox="1">
            <a:spLocks/>
          </p:cNvSpPr>
          <p:nvPr/>
        </p:nvSpPr>
        <p:spPr>
          <a:xfrm>
            <a:off x="998620" y="577515"/>
            <a:ext cx="8297779" cy="8662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bg1"/>
                </a:solidFill>
                <a:latin typeface="Arial" panose="020B0604020202020204" pitchFamily="34" charset="0"/>
                <a:ea typeface="+mj-ea"/>
                <a:cs typeface="Arial" panose="020B0604020202020204" pitchFamily="34" charset="0"/>
              </a:defRPr>
            </a:lvl1pPr>
          </a:lstStyle>
          <a:p>
            <a:endParaRPr lang="es-PE" sz="2000" dirty="0"/>
          </a:p>
        </p:txBody>
      </p:sp>
      <p:graphicFrame>
        <p:nvGraphicFramePr>
          <p:cNvPr id="10" name="Diagrama 9">
            <a:extLst>
              <a:ext uri="{FF2B5EF4-FFF2-40B4-BE49-F238E27FC236}">
                <a16:creationId xmlns:a16="http://schemas.microsoft.com/office/drawing/2014/main" id="{C18C325B-F3D2-4DE5-B814-3D55EC84812E}"/>
              </a:ext>
            </a:extLst>
          </p:cNvPr>
          <p:cNvGraphicFramePr/>
          <p:nvPr>
            <p:extLst>
              <p:ext uri="{D42A27DB-BD31-4B8C-83A1-F6EECF244321}">
                <p14:modId xmlns:p14="http://schemas.microsoft.com/office/powerpoint/2010/main" val="85931712"/>
              </p:ext>
            </p:extLst>
          </p:nvPr>
        </p:nvGraphicFramePr>
        <p:xfrm>
          <a:off x="1674894" y="1533524"/>
          <a:ext cx="10245725" cy="5048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a:extLst>
              <a:ext uri="{FF2B5EF4-FFF2-40B4-BE49-F238E27FC236}">
                <a16:creationId xmlns:a16="http://schemas.microsoft.com/office/drawing/2014/main" id="{A27E11CA-8D0A-959B-7E69-AE29F15F73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206" y="5693598"/>
            <a:ext cx="1074580" cy="1069041"/>
          </a:xfrm>
          <a:prstGeom prst="rect">
            <a:avLst/>
          </a:prstGeom>
        </p:spPr>
      </p:pic>
    </p:spTree>
    <p:extLst>
      <p:ext uri="{BB962C8B-B14F-4D97-AF65-F5344CB8AC3E}">
        <p14:creationId xmlns:p14="http://schemas.microsoft.com/office/powerpoint/2010/main" val="2819833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503F89D-FC1A-41D6-946F-DB78000DEF3F}"/>
              </a:ext>
            </a:extLst>
          </p:cNvPr>
          <p:cNvSpPr>
            <a:spLocks noGrp="1"/>
          </p:cNvSpPr>
          <p:nvPr>
            <p:ph type="title"/>
          </p:nvPr>
        </p:nvSpPr>
        <p:spPr>
          <a:xfrm>
            <a:off x="1208171" y="333405"/>
            <a:ext cx="8086658" cy="866274"/>
          </a:xfrm>
        </p:spPr>
        <p:txBody>
          <a:bodyPr>
            <a:normAutofit/>
          </a:bodyPr>
          <a:lstStyle/>
          <a:p>
            <a:r>
              <a:rPr lang="es-ES" dirty="0">
                <a:latin typeface="Arial"/>
                <a:cs typeface="Arial"/>
              </a:rPr>
              <a:t>Formas de acceder al módulo SIRE - RCE</a:t>
            </a:r>
            <a:endParaRPr lang="es-PE" dirty="0"/>
          </a:p>
        </p:txBody>
      </p:sp>
      <p:pic>
        <p:nvPicPr>
          <p:cNvPr id="7" name="Imagen 6">
            <a:extLst>
              <a:ext uri="{FF2B5EF4-FFF2-40B4-BE49-F238E27FC236}">
                <a16:creationId xmlns:a16="http://schemas.microsoft.com/office/drawing/2014/main" id="{5D494B20-5740-4621-B62A-A6A3546659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206" y="5693598"/>
            <a:ext cx="1074580" cy="1069041"/>
          </a:xfrm>
          <a:prstGeom prst="rect">
            <a:avLst/>
          </a:prstGeom>
        </p:spPr>
      </p:pic>
      <p:grpSp>
        <p:nvGrpSpPr>
          <p:cNvPr id="8" name="Google Shape;2020;p33">
            <a:extLst>
              <a:ext uri="{FF2B5EF4-FFF2-40B4-BE49-F238E27FC236}">
                <a16:creationId xmlns:a16="http://schemas.microsoft.com/office/drawing/2014/main" id="{F3FA7B9C-07A5-4B50-9324-438EDBD9AA3A}"/>
              </a:ext>
            </a:extLst>
          </p:cNvPr>
          <p:cNvGrpSpPr/>
          <p:nvPr/>
        </p:nvGrpSpPr>
        <p:grpSpPr>
          <a:xfrm>
            <a:off x="1956786" y="1804738"/>
            <a:ext cx="9320238" cy="4505548"/>
            <a:chOff x="1177450" y="885145"/>
            <a:chExt cx="6173152" cy="2644905"/>
          </a:xfrm>
        </p:grpSpPr>
        <p:sp>
          <p:nvSpPr>
            <p:cNvPr id="9" name="Google Shape;2021;p33">
              <a:extLst>
                <a:ext uri="{FF2B5EF4-FFF2-40B4-BE49-F238E27FC236}">
                  <a16:creationId xmlns:a16="http://schemas.microsoft.com/office/drawing/2014/main" id="{CE511C4F-8880-41DC-BA9D-46FC42B0C0C0}"/>
                </a:ext>
              </a:extLst>
            </p:cNvPr>
            <p:cNvSpPr/>
            <p:nvPr/>
          </p:nvSpPr>
          <p:spPr>
            <a:xfrm>
              <a:off x="1682277" y="885145"/>
              <a:ext cx="5161606" cy="2473586"/>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tx2">
                <a:lumMod val="20000"/>
                <a:lumOff val="8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0" name="Google Shape;2022;p33">
              <a:extLst>
                <a:ext uri="{FF2B5EF4-FFF2-40B4-BE49-F238E27FC236}">
                  <a16:creationId xmlns:a16="http://schemas.microsoft.com/office/drawing/2014/main" id="{35CC9D48-4152-47ED-9552-E77C223D416E}"/>
                </a:ext>
              </a:extLst>
            </p:cNvPr>
            <p:cNvSpPr/>
            <p:nvPr/>
          </p:nvSpPr>
          <p:spPr>
            <a:xfrm>
              <a:off x="1177450" y="3434872"/>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rgbClr val="D5D6E0"/>
            </a:solidFill>
            <a:ln>
              <a:noFill/>
            </a:ln>
            <a:effectLst>
              <a:outerShdw blurRad="100013" dist="28575" dir="5400000" algn="bl" rotWithShape="0">
                <a:srgbClr val="38226D">
                  <a:alpha val="3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1" name="Google Shape;2023;p33">
              <a:extLst>
                <a:ext uri="{FF2B5EF4-FFF2-40B4-BE49-F238E27FC236}">
                  <a16:creationId xmlns:a16="http://schemas.microsoft.com/office/drawing/2014/main" id="{39BB73C4-F409-485D-914A-24CF96E40264}"/>
                </a:ext>
              </a:extLst>
            </p:cNvPr>
            <p:cNvSpPr/>
            <p:nvPr/>
          </p:nvSpPr>
          <p:spPr>
            <a:xfrm>
              <a:off x="1177450" y="3358731"/>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2" name="Google Shape;2024;p33">
              <a:extLst>
                <a:ext uri="{FF2B5EF4-FFF2-40B4-BE49-F238E27FC236}">
                  <a16:creationId xmlns:a16="http://schemas.microsoft.com/office/drawing/2014/main" id="{8CB305E9-FAD0-4B68-84F2-C94CE8534565}"/>
                </a:ext>
              </a:extLst>
            </p:cNvPr>
            <p:cNvSpPr/>
            <p:nvPr/>
          </p:nvSpPr>
          <p:spPr>
            <a:xfrm>
              <a:off x="3806350" y="3358731"/>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pic>
        <p:nvPicPr>
          <p:cNvPr id="13" name="Imagen 12">
            <a:extLst>
              <a:ext uri="{FF2B5EF4-FFF2-40B4-BE49-F238E27FC236}">
                <a16:creationId xmlns:a16="http://schemas.microsoft.com/office/drawing/2014/main" id="{8E8C99E4-2F20-54EA-3096-BA41CE12D7E1}"/>
              </a:ext>
            </a:extLst>
          </p:cNvPr>
          <p:cNvPicPr>
            <a:picLocks noChangeAspect="1"/>
          </p:cNvPicPr>
          <p:nvPr/>
        </p:nvPicPr>
        <p:blipFill>
          <a:blip r:embed="rId3"/>
          <a:stretch>
            <a:fillRect/>
          </a:stretch>
        </p:blipFill>
        <p:spPr>
          <a:xfrm>
            <a:off x="3043642" y="2290236"/>
            <a:ext cx="7143669" cy="3062850"/>
          </a:xfrm>
          <a:prstGeom prst="rect">
            <a:avLst/>
          </a:prstGeom>
        </p:spPr>
      </p:pic>
      <p:pic>
        <p:nvPicPr>
          <p:cNvPr id="6" name="Imagen 5">
            <a:extLst>
              <a:ext uri="{FF2B5EF4-FFF2-40B4-BE49-F238E27FC236}">
                <a16:creationId xmlns:a16="http://schemas.microsoft.com/office/drawing/2014/main" id="{B7BDCACB-7943-4F84-92E6-8D90841CDD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07094">
            <a:off x="4923388" y="4335543"/>
            <a:ext cx="2005034" cy="67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858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D6FE97E-D23B-43F4-A7CA-F9DCB441BC3A}"/>
              </a:ext>
            </a:extLst>
          </p:cNvPr>
          <p:cNvSpPr>
            <a:spLocks noGrp="1"/>
          </p:cNvSpPr>
          <p:nvPr>
            <p:ph type="title"/>
          </p:nvPr>
        </p:nvSpPr>
        <p:spPr>
          <a:xfrm>
            <a:off x="1208171" y="333405"/>
            <a:ext cx="8256340" cy="866274"/>
          </a:xfrm>
        </p:spPr>
        <p:txBody>
          <a:bodyPr/>
          <a:lstStyle/>
          <a:p>
            <a:r>
              <a:rPr lang="es-ES" dirty="0">
                <a:latin typeface="Arial"/>
                <a:cs typeface="Arial"/>
              </a:rPr>
              <a:t>Propuesta SIRE - RCE</a:t>
            </a:r>
            <a:endParaRPr lang="es-PE" dirty="0"/>
          </a:p>
        </p:txBody>
      </p:sp>
      <p:grpSp>
        <p:nvGrpSpPr>
          <p:cNvPr id="6" name="Google Shape;2020;p33">
            <a:extLst>
              <a:ext uri="{FF2B5EF4-FFF2-40B4-BE49-F238E27FC236}">
                <a16:creationId xmlns:a16="http://schemas.microsoft.com/office/drawing/2014/main" id="{DC63683F-4FCC-49E1-96A5-F87E98DC5DD0}"/>
              </a:ext>
            </a:extLst>
          </p:cNvPr>
          <p:cNvGrpSpPr/>
          <p:nvPr/>
        </p:nvGrpSpPr>
        <p:grpSpPr>
          <a:xfrm>
            <a:off x="1411971" y="1784834"/>
            <a:ext cx="9763561" cy="4719857"/>
            <a:chOff x="1177450" y="885145"/>
            <a:chExt cx="6173152" cy="2644905"/>
          </a:xfrm>
        </p:grpSpPr>
        <p:sp>
          <p:nvSpPr>
            <p:cNvPr id="7" name="Google Shape;2021;p33">
              <a:extLst>
                <a:ext uri="{FF2B5EF4-FFF2-40B4-BE49-F238E27FC236}">
                  <a16:creationId xmlns:a16="http://schemas.microsoft.com/office/drawing/2014/main" id="{E25C6EB2-4656-4ED2-8051-2F744860F3B7}"/>
                </a:ext>
              </a:extLst>
            </p:cNvPr>
            <p:cNvSpPr/>
            <p:nvPr/>
          </p:nvSpPr>
          <p:spPr>
            <a:xfrm>
              <a:off x="1682277" y="885145"/>
              <a:ext cx="5161606" cy="2473586"/>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tx2">
                <a:lumMod val="20000"/>
                <a:lumOff val="8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 name="Google Shape;2022;p33">
              <a:extLst>
                <a:ext uri="{FF2B5EF4-FFF2-40B4-BE49-F238E27FC236}">
                  <a16:creationId xmlns:a16="http://schemas.microsoft.com/office/drawing/2014/main" id="{0EEBD738-C204-4BDE-B1EF-02127BF3F0A7}"/>
                </a:ext>
              </a:extLst>
            </p:cNvPr>
            <p:cNvSpPr/>
            <p:nvPr/>
          </p:nvSpPr>
          <p:spPr>
            <a:xfrm>
              <a:off x="1177450" y="3434872"/>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rgbClr val="D5D6E0"/>
            </a:solidFill>
            <a:ln>
              <a:noFill/>
            </a:ln>
            <a:effectLst>
              <a:outerShdw blurRad="100013" dist="28575" dir="5400000" algn="bl" rotWithShape="0">
                <a:srgbClr val="38226D">
                  <a:alpha val="3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9" name="Google Shape;2023;p33">
              <a:extLst>
                <a:ext uri="{FF2B5EF4-FFF2-40B4-BE49-F238E27FC236}">
                  <a16:creationId xmlns:a16="http://schemas.microsoft.com/office/drawing/2014/main" id="{E31A81E0-018B-4DE7-B3DF-63FCE45CB163}"/>
                </a:ext>
              </a:extLst>
            </p:cNvPr>
            <p:cNvSpPr/>
            <p:nvPr/>
          </p:nvSpPr>
          <p:spPr>
            <a:xfrm>
              <a:off x="1177450" y="3358731"/>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0" name="Google Shape;2024;p33">
              <a:extLst>
                <a:ext uri="{FF2B5EF4-FFF2-40B4-BE49-F238E27FC236}">
                  <a16:creationId xmlns:a16="http://schemas.microsoft.com/office/drawing/2014/main" id="{70206690-C77C-4FB9-8FD2-8B886D230C98}"/>
                </a:ext>
              </a:extLst>
            </p:cNvPr>
            <p:cNvSpPr/>
            <p:nvPr/>
          </p:nvSpPr>
          <p:spPr>
            <a:xfrm>
              <a:off x="3806350" y="3358731"/>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pic>
        <p:nvPicPr>
          <p:cNvPr id="5" name="Imagen 4">
            <a:extLst>
              <a:ext uri="{FF2B5EF4-FFF2-40B4-BE49-F238E27FC236}">
                <a16:creationId xmlns:a16="http://schemas.microsoft.com/office/drawing/2014/main" id="{C90182A5-D571-48BD-A512-9E18F8F1C8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206" y="5693598"/>
            <a:ext cx="1074580" cy="1069041"/>
          </a:xfrm>
          <a:prstGeom prst="rect">
            <a:avLst/>
          </a:prstGeom>
        </p:spPr>
      </p:pic>
      <p:pic>
        <p:nvPicPr>
          <p:cNvPr id="13" name="Imagen 12">
            <a:extLst>
              <a:ext uri="{FF2B5EF4-FFF2-40B4-BE49-F238E27FC236}">
                <a16:creationId xmlns:a16="http://schemas.microsoft.com/office/drawing/2014/main" id="{7E03152C-5F67-08AF-697C-71CA00418D98}"/>
              </a:ext>
            </a:extLst>
          </p:cNvPr>
          <p:cNvPicPr>
            <a:picLocks noChangeAspect="1"/>
          </p:cNvPicPr>
          <p:nvPr/>
        </p:nvPicPr>
        <p:blipFill>
          <a:blip r:embed="rId3"/>
          <a:stretch>
            <a:fillRect/>
          </a:stretch>
        </p:blipFill>
        <p:spPr>
          <a:xfrm>
            <a:off x="2998153" y="2203546"/>
            <a:ext cx="6195694" cy="3576713"/>
          </a:xfrm>
          <a:prstGeom prst="rect">
            <a:avLst/>
          </a:prstGeom>
        </p:spPr>
      </p:pic>
    </p:spTree>
    <p:extLst>
      <p:ext uri="{BB962C8B-B14F-4D97-AF65-F5344CB8AC3E}">
        <p14:creationId xmlns:p14="http://schemas.microsoft.com/office/powerpoint/2010/main" val="1045913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D6FE97E-D23B-43F4-A7CA-F9DCB441BC3A}"/>
              </a:ext>
            </a:extLst>
          </p:cNvPr>
          <p:cNvSpPr>
            <a:spLocks noGrp="1"/>
          </p:cNvSpPr>
          <p:nvPr>
            <p:ph type="title"/>
          </p:nvPr>
        </p:nvSpPr>
        <p:spPr>
          <a:xfrm>
            <a:off x="1208171" y="333405"/>
            <a:ext cx="8256340" cy="866274"/>
          </a:xfrm>
        </p:spPr>
        <p:txBody>
          <a:bodyPr/>
          <a:lstStyle/>
          <a:p>
            <a:r>
              <a:rPr lang="es-ES" dirty="0">
                <a:latin typeface="Arial"/>
                <a:cs typeface="Arial"/>
              </a:rPr>
              <a:t>Generar SIRE - RCE</a:t>
            </a:r>
            <a:endParaRPr lang="es-PE" dirty="0"/>
          </a:p>
        </p:txBody>
      </p:sp>
      <p:grpSp>
        <p:nvGrpSpPr>
          <p:cNvPr id="6" name="Google Shape;2020;p33">
            <a:extLst>
              <a:ext uri="{FF2B5EF4-FFF2-40B4-BE49-F238E27FC236}">
                <a16:creationId xmlns:a16="http://schemas.microsoft.com/office/drawing/2014/main" id="{DC63683F-4FCC-49E1-96A5-F87E98DC5DD0}"/>
              </a:ext>
            </a:extLst>
          </p:cNvPr>
          <p:cNvGrpSpPr/>
          <p:nvPr/>
        </p:nvGrpSpPr>
        <p:grpSpPr>
          <a:xfrm>
            <a:off x="1411971" y="1784834"/>
            <a:ext cx="9763561" cy="4719857"/>
            <a:chOff x="1177450" y="885145"/>
            <a:chExt cx="6173152" cy="2644905"/>
          </a:xfrm>
        </p:grpSpPr>
        <p:sp>
          <p:nvSpPr>
            <p:cNvPr id="7" name="Google Shape;2021;p33">
              <a:extLst>
                <a:ext uri="{FF2B5EF4-FFF2-40B4-BE49-F238E27FC236}">
                  <a16:creationId xmlns:a16="http://schemas.microsoft.com/office/drawing/2014/main" id="{E25C6EB2-4656-4ED2-8051-2F744860F3B7}"/>
                </a:ext>
              </a:extLst>
            </p:cNvPr>
            <p:cNvSpPr/>
            <p:nvPr/>
          </p:nvSpPr>
          <p:spPr>
            <a:xfrm>
              <a:off x="1682277" y="885145"/>
              <a:ext cx="5161606" cy="2473586"/>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tx2">
                <a:lumMod val="20000"/>
                <a:lumOff val="8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 name="Google Shape;2022;p33">
              <a:extLst>
                <a:ext uri="{FF2B5EF4-FFF2-40B4-BE49-F238E27FC236}">
                  <a16:creationId xmlns:a16="http://schemas.microsoft.com/office/drawing/2014/main" id="{0EEBD738-C204-4BDE-B1EF-02127BF3F0A7}"/>
                </a:ext>
              </a:extLst>
            </p:cNvPr>
            <p:cNvSpPr/>
            <p:nvPr/>
          </p:nvSpPr>
          <p:spPr>
            <a:xfrm>
              <a:off x="1177450" y="3434872"/>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rgbClr val="D5D6E0"/>
            </a:solidFill>
            <a:ln>
              <a:noFill/>
            </a:ln>
            <a:effectLst>
              <a:outerShdw blurRad="100013" dist="28575" dir="5400000" algn="bl" rotWithShape="0">
                <a:srgbClr val="38226D">
                  <a:alpha val="3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9" name="Google Shape;2023;p33">
              <a:extLst>
                <a:ext uri="{FF2B5EF4-FFF2-40B4-BE49-F238E27FC236}">
                  <a16:creationId xmlns:a16="http://schemas.microsoft.com/office/drawing/2014/main" id="{E31A81E0-018B-4DE7-B3DF-63FCE45CB163}"/>
                </a:ext>
              </a:extLst>
            </p:cNvPr>
            <p:cNvSpPr/>
            <p:nvPr/>
          </p:nvSpPr>
          <p:spPr>
            <a:xfrm>
              <a:off x="1177450" y="3358731"/>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0" name="Google Shape;2024;p33">
              <a:extLst>
                <a:ext uri="{FF2B5EF4-FFF2-40B4-BE49-F238E27FC236}">
                  <a16:creationId xmlns:a16="http://schemas.microsoft.com/office/drawing/2014/main" id="{70206690-C77C-4FB9-8FD2-8B886D230C98}"/>
                </a:ext>
              </a:extLst>
            </p:cNvPr>
            <p:cNvSpPr/>
            <p:nvPr/>
          </p:nvSpPr>
          <p:spPr>
            <a:xfrm>
              <a:off x="3806350" y="3358731"/>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pic>
        <p:nvPicPr>
          <p:cNvPr id="5" name="Imagen 4">
            <a:extLst>
              <a:ext uri="{FF2B5EF4-FFF2-40B4-BE49-F238E27FC236}">
                <a16:creationId xmlns:a16="http://schemas.microsoft.com/office/drawing/2014/main" id="{C90182A5-D571-48BD-A512-9E18F8F1C8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206" y="5693598"/>
            <a:ext cx="1074580" cy="1069041"/>
          </a:xfrm>
          <a:prstGeom prst="rect">
            <a:avLst/>
          </a:prstGeom>
        </p:spPr>
      </p:pic>
      <p:pic>
        <p:nvPicPr>
          <p:cNvPr id="11" name="Imagen 10" descr="Interfaz de usuario gráfica, Aplicación, Teams&#10;&#10;Descripción generada automáticamente">
            <a:extLst>
              <a:ext uri="{FF2B5EF4-FFF2-40B4-BE49-F238E27FC236}">
                <a16:creationId xmlns:a16="http://schemas.microsoft.com/office/drawing/2014/main" id="{AC20D701-6B85-A717-E88A-9697A2D37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117" y="2412383"/>
            <a:ext cx="7410275" cy="3201433"/>
          </a:xfrm>
          <a:prstGeom prst="rect">
            <a:avLst/>
          </a:prstGeom>
        </p:spPr>
      </p:pic>
    </p:spTree>
    <p:extLst>
      <p:ext uri="{BB962C8B-B14F-4D97-AF65-F5344CB8AC3E}">
        <p14:creationId xmlns:p14="http://schemas.microsoft.com/office/powerpoint/2010/main" val="3340345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A0644E4-54EA-4E16-9FB4-1B6897B6F3E4}"/>
              </a:ext>
            </a:extLst>
          </p:cNvPr>
          <p:cNvSpPr>
            <a:spLocks noGrp="1"/>
          </p:cNvSpPr>
          <p:nvPr>
            <p:ph type="title"/>
          </p:nvPr>
        </p:nvSpPr>
        <p:spPr/>
        <p:txBody>
          <a:bodyPr/>
          <a:lstStyle/>
          <a:p>
            <a:r>
              <a:rPr lang="es-MX" dirty="0"/>
              <a:t>ANEXOS</a:t>
            </a:r>
            <a:endParaRPr lang="es-PE" dirty="0"/>
          </a:p>
        </p:txBody>
      </p:sp>
      <p:pic>
        <p:nvPicPr>
          <p:cNvPr id="2" name="Imagen 1">
            <a:extLst>
              <a:ext uri="{FF2B5EF4-FFF2-40B4-BE49-F238E27FC236}">
                <a16:creationId xmlns:a16="http://schemas.microsoft.com/office/drawing/2014/main" id="{D3851A18-C1CE-AA4F-95CB-42AA4B3120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206" y="5693598"/>
            <a:ext cx="1074580" cy="1069041"/>
          </a:xfrm>
          <a:prstGeom prst="rect">
            <a:avLst/>
          </a:prstGeom>
        </p:spPr>
      </p:pic>
      <p:pic>
        <p:nvPicPr>
          <p:cNvPr id="6" name="Imagen 5" descr="Texto&#10;&#10;Descripción generada automáticamente con confianza media">
            <a:extLst>
              <a:ext uri="{FF2B5EF4-FFF2-40B4-BE49-F238E27FC236}">
                <a16:creationId xmlns:a16="http://schemas.microsoft.com/office/drawing/2014/main" id="{33864DEA-BF71-53C5-C12E-3A045FC85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121" y="1503129"/>
            <a:ext cx="8064529" cy="5105944"/>
          </a:xfrm>
          <a:prstGeom prst="rect">
            <a:avLst/>
          </a:prstGeom>
        </p:spPr>
      </p:pic>
    </p:spTree>
    <p:extLst>
      <p:ext uri="{BB962C8B-B14F-4D97-AF65-F5344CB8AC3E}">
        <p14:creationId xmlns:p14="http://schemas.microsoft.com/office/powerpoint/2010/main" val="200253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A0644E4-54EA-4E16-9FB4-1B6897B6F3E4}"/>
              </a:ext>
            </a:extLst>
          </p:cNvPr>
          <p:cNvSpPr>
            <a:spLocks noGrp="1"/>
          </p:cNvSpPr>
          <p:nvPr>
            <p:ph type="title"/>
          </p:nvPr>
        </p:nvSpPr>
        <p:spPr/>
        <p:txBody>
          <a:bodyPr/>
          <a:lstStyle/>
          <a:p>
            <a:r>
              <a:rPr lang="es-MX" dirty="0"/>
              <a:t>ANEXOS</a:t>
            </a:r>
            <a:endParaRPr lang="es-PE" dirty="0"/>
          </a:p>
        </p:txBody>
      </p:sp>
      <p:pic>
        <p:nvPicPr>
          <p:cNvPr id="2" name="Imagen 1">
            <a:extLst>
              <a:ext uri="{FF2B5EF4-FFF2-40B4-BE49-F238E27FC236}">
                <a16:creationId xmlns:a16="http://schemas.microsoft.com/office/drawing/2014/main" id="{D3851A18-C1CE-AA4F-95CB-42AA4B3120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206" y="5693598"/>
            <a:ext cx="1074580" cy="1069041"/>
          </a:xfrm>
          <a:prstGeom prst="rect">
            <a:avLst/>
          </a:prstGeom>
        </p:spPr>
      </p:pic>
      <p:pic>
        <p:nvPicPr>
          <p:cNvPr id="5" name="Imagen 4" descr="Tabla&#10;&#10;Descripción generada automáticamente con confianza media">
            <a:extLst>
              <a:ext uri="{FF2B5EF4-FFF2-40B4-BE49-F238E27FC236}">
                <a16:creationId xmlns:a16="http://schemas.microsoft.com/office/drawing/2014/main" id="{C9B78D30-86F6-7CE5-168F-AF6DD8E78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3992" y="1595055"/>
            <a:ext cx="9105802" cy="5028845"/>
          </a:xfrm>
          <a:prstGeom prst="rect">
            <a:avLst/>
          </a:prstGeom>
        </p:spPr>
      </p:pic>
    </p:spTree>
    <p:extLst>
      <p:ext uri="{BB962C8B-B14F-4D97-AF65-F5344CB8AC3E}">
        <p14:creationId xmlns:p14="http://schemas.microsoft.com/office/powerpoint/2010/main" val="4001493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3E34D744-F304-4EF7-85B8-611B75916998}"/>
              </a:ext>
            </a:extLst>
          </p:cNvPr>
          <p:cNvSpPr>
            <a:spLocks noGrp="1"/>
          </p:cNvSpPr>
          <p:nvPr>
            <p:ph type="ctrTitle"/>
          </p:nvPr>
        </p:nvSpPr>
        <p:spPr>
          <a:xfrm>
            <a:off x="1915137" y="2709643"/>
            <a:ext cx="2891755" cy="905129"/>
          </a:xfrm>
        </p:spPr>
        <p:txBody>
          <a:bodyPr/>
          <a:lstStyle/>
          <a:p>
            <a:r>
              <a:rPr lang="es-PE" sz="4000" dirty="0"/>
              <a:t>GRACIAS</a:t>
            </a:r>
          </a:p>
        </p:txBody>
      </p:sp>
      <p:sp>
        <p:nvSpPr>
          <p:cNvPr id="10" name="Subtítulo 9">
            <a:extLst>
              <a:ext uri="{FF2B5EF4-FFF2-40B4-BE49-F238E27FC236}">
                <a16:creationId xmlns:a16="http://schemas.microsoft.com/office/drawing/2014/main" id="{921CABEE-D7A4-4DAE-8958-444999193869}"/>
              </a:ext>
            </a:extLst>
          </p:cNvPr>
          <p:cNvSpPr>
            <a:spLocks noGrp="1"/>
          </p:cNvSpPr>
          <p:nvPr>
            <p:ph type="subTitle" idx="1"/>
          </p:nvPr>
        </p:nvSpPr>
        <p:spPr>
          <a:xfrm>
            <a:off x="75501" y="4658477"/>
            <a:ext cx="4366845" cy="587291"/>
          </a:xfrm>
        </p:spPr>
        <p:txBody>
          <a:bodyPr>
            <a:noAutofit/>
          </a:bodyPr>
          <a:lstStyle/>
          <a:p>
            <a:r>
              <a:rPr lang="es-PE" dirty="0">
                <a:solidFill>
                  <a:schemeClr val="tx1">
                    <a:lumMod val="65000"/>
                    <a:lumOff val="35000"/>
                  </a:schemeClr>
                </a:solidFill>
              </a:rPr>
              <a:t>Registro de Compras Electrónico - RCE</a:t>
            </a:r>
          </a:p>
        </p:txBody>
      </p:sp>
    </p:spTree>
    <p:extLst>
      <p:ext uri="{BB962C8B-B14F-4D97-AF65-F5344CB8AC3E}">
        <p14:creationId xmlns:p14="http://schemas.microsoft.com/office/powerpoint/2010/main" val="4017830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6C7CAF33-5245-496E-BA85-BD8E6F1FE9B7}"/>
              </a:ext>
            </a:extLst>
          </p:cNvPr>
          <p:cNvSpPr>
            <a:spLocks noGrp="1"/>
          </p:cNvSpPr>
          <p:nvPr>
            <p:ph type="title"/>
          </p:nvPr>
        </p:nvSpPr>
        <p:spPr/>
        <p:txBody>
          <a:bodyPr/>
          <a:lstStyle/>
          <a:p>
            <a:r>
              <a:rPr lang="es-MX" dirty="0"/>
              <a:t>BENEFICIOS</a:t>
            </a:r>
            <a:endParaRPr lang="es-PE" dirty="0"/>
          </a:p>
        </p:txBody>
      </p:sp>
      <p:sp>
        <p:nvSpPr>
          <p:cNvPr id="4" name="Google Shape;3354;p36">
            <a:extLst>
              <a:ext uri="{FF2B5EF4-FFF2-40B4-BE49-F238E27FC236}">
                <a16:creationId xmlns:a16="http://schemas.microsoft.com/office/drawing/2014/main" id="{2278D790-9ED7-4D10-A144-A492DA5A9574}"/>
              </a:ext>
            </a:extLst>
          </p:cNvPr>
          <p:cNvSpPr/>
          <p:nvPr/>
        </p:nvSpPr>
        <p:spPr>
          <a:xfrm>
            <a:off x="9876361" y="2379047"/>
            <a:ext cx="1894883" cy="3240002"/>
          </a:xfrm>
          <a:custGeom>
            <a:avLst/>
            <a:gdLst/>
            <a:ahLst/>
            <a:cxnLst/>
            <a:rect l="l" t="t" r="r" b="b"/>
            <a:pathLst>
              <a:path w="44211" h="75595" extrusionOk="0">
                <a:moveTo>
                  <a:pt x="10103" y="1"/>
                </a:moveTo>
                <a:cubicBezTo>
                  <a:pt x="4529" y="1"/>
                  <a:pt x="0" y="4529"/>
                  <a:pt x="0" y="10135"/>
                </a:cubicBezTo>
                <a:lnTo>
                  <a:pt x="0" y="65492"/>
                </a:lnTo>
                <a:cubicBezTo>
                  <a:pt x="0" y="71066"/>
                  <a:pt x="4529" y="75594"/>
                  <a:pt x="10103" y="75594"/>
                </a:cubicBezTo>
                <a:lnTo>
                  <a:pt x="34076" y="75594"/>
                </a:lnTo>
                <a:cubicBezTo>
                  <a:pt x="39681" y="75594"/>
                  <a:pt x="44210" y="71066"/>
                  <a:pt x="44210" y="65492"/>
                </a:cubicBezTo>
                <a:lnTo>
                  <a:pt x="44210" y="10135"/>
                </a:lnTo>
                <a:cubicBezTo>
                  <a:pt x="44210" y="4529"/>
                  <a:pt x="39681" y="1"/>
                  <a:pt x="34076" y="1"/>
                </a:cubicBezTo>
                <a:close/>
              </a:path>
            </a:pathLst>
          </a:custGeom>
          <a:solidFill>
            <a:srgbClr val="00B0F0"/>
          </a:solidFill>
          <a:ln>
            <a:solidFill>
              <a:schemeClr val="lt1">
                <a:hueOff val="0"/>
                <a:satOff val="0"/>
                <a:lumOff val="0"/>
              </a:schemeClr>
            </a:solidFill>
          </a:ln>
        </p:spPr>
        <p:txBody>
          <a:bodyPr spcFirstLastPara="1" wrap="square" lIns="121900" tIns="121900" rIns="121900" bIns="121900" anchor="ctr" anchorCtr="0">
            <a:noAutofit/>
          </a:bodyPr>
          <a:lstStyle/>
          <a:p>
            <a:pPr defTabSz="1219170">
              <a:buClr>
                <a:srgbClr val="000000"/>
              </a:buClr>
            </a:pPr>
            <a:endParaRPr sz="1867" kern="0" dirty="0">
              <a:solidFill>
                <a:schemeClr val="bg1"/>
              </a:solidFill>
              <a:latin typeface="Arial"/>
              <a:cs typeface="Arial"/>
              <a:sym typeface="Arial"/>
            </a:endParaRPr>
          </a:p>
        </p:txBody>
      </p:sp>
      <p:sp>
        <p:nvSpPr>
          <p:cNvPr id="5" name="Google Shape;3353;p36">
            <a:extLst>
              <a:ext uri="{FF2B5EF4-FFF2-40B4-BE49-F238E27FC236}">
                <a16:creationId xmlns:a16="http://schemas.microsoft.com/office/drawing/2014/main" id="{07B2B5B5-A4C3-49DD-ACD4-B723C0E413CA}"/>
              </a:ext>
            </a:extLst>
          </p:cNvPr>
          <p:cNvSpPr/>
          <p:nvPr/>
        </p:nvSpPr>
        <p:spPr>
          <a:xfrm>
            <a:off x="5537597" y="1753998"/>
            <a:ext cx="1894883" cy="3240002"/>
          </a:xfrm>
          <a:custGeom>
            <a:avLst/>
            <a:gdLst/>
            <a:ahLst/>
            <a:cxnLst/>
            <a:rect l="l" t="t" r="r" b="b"/>
            <a:pathLst>
              <a:path w="44211" h="75595" extrusionOk="0">
                <a:moveTo>
                  <a:pt x="10103" y="0"/>
                </a:moveTo>
                <a:cubicBezTo>
                  <a:pt x="4529" y="0"/>
                  <a:pt x="1" y="4529"/>
                  <a:pt x="1" y="10103"/>
                </a:cubicBezTo>
                <a:lnTo>
                  <a:pt x="1" y="65460"/>
                </a:lnTo>
                <a:cubicBezTo>
                  <a:pt x="1" y="71065"/>
                  <a:pt x="4529" y="75594"/>
                  <a:pt x="10103" y="75594"/>
                </a:cubicBezTo>
                <a:lnTo>
                  <a:pt x="34077" y="75594"/>
                </a:lnTo>
                <a:cubicBezTo>
                  <a:pt x="39682" y="75594"/>
                  <a:pt x="44211" y="71065"/>
                  <a:pt x="44211" y="65460"/>
                </a:cubicBezTo>
                <a:lnTo>
                  <a:pt x="44211" y="10103"/>
                </a:lnTo>
                <a:cubicBezTo>
                  <a:pt x="44211" y="4529"/>
                  <a:pt x="39682" y="0"/>
                  <a:pt x="34077" y="0"/>
                </a:cubicBezTo>
                <a:close/>
              </a:path>
            </a:pathLst>
          </a:custGeom>
          <a:solidFill>
            <a:srgbClr val="FFC000"/>
          </a:solidFill>
          <a:ln>
            <a:solidFill>
              <a:schemeClr val="lt1">
                <a:hueOff val="0"/>
                <a:satOff val="0"/>
                <a:lumOff val="0"/>
              </a:schemeClr>
            </a:solidFill>
          </a:ln>
        </p:spPr>
        <p:txBody>
          <a:bodyPr spcFirstLastPara="1" wrap="square" lIns="121900" tIns="121900" rIns="121900" bIns="121900" anchor="ctr" anchorCtr="0">
            <a:noAutofit/>
          </a:bodyPr>
          <a:lstStyle/>
          <a:p>
            <a:pPr defTabSz="1219170">
              <a:buClr>
                <a:srgbClr val="000000"/>
              </a:buClr>
            </a:pPr>
            <a:endParaRPr sz="1600" kern="0" dirty="0">
              <a:solidFill>
                <a:schemeClr val="bg1"/>
              </a:solidFill>
              <a:latin typeface="Arial"/>
              <a:cs typeface="Arial"/>
              <a:sym typeface="Arial"/>
            </a:endParaRPr>
          </a:p>
        </p:txBody>
      </p:sp>
      <p:sp>
        <p:nvSpPr>
          <p:cNvPr id="6" name="Google Shape;3352;p36">
            <a:extLst>
              <a:ext uri="{FF2B5EF4-FFF2-40B4-BE49-F238E27FC236}">
                <a16:creationId xmlns:a16="http://schemas.microsoft.com/office/drawing/2014/main" id="{644A1D02-1D5B-4386-8D14-5918897BD41B}"/>
              </a:ext>
            </a:extLst>
          </p:cNvPr>
          <p:cNvSpPr/>
          <p:nvPr/>
        </p:nvSpPr>
        <p:spPr>
          <a:xfrm>
            <a:off x="1177708" y="2390923"/>
            <a:ext cx="1894883" cy="3240002"/>
          </a:xfrm>
          <a:custGeom>
            <a:avLst/>
            <a:gdLst/>
            <a:ahLst/>
            <a:cxnLst/>
            <a:rect l="l" t="t" r="r" b="b"/>
            <a:pathLst>
              <a:path w="44211" h="75595" extrusionOk="0">
                <a:moveTo>
                  <a:pt x="10103" y="1"/>
                </a:moveTo>
                <a:cubicBezTo>
                  <a:pt x="4529" y="1"/>
                  <a:pt x="0" y="4529"/>
                  <a:pt x="0" y="10135"/>
                </a:cubicBezTo>
                <a:lnTo>
                  <a:pt x="0" y="65492"/>
                </a:lnTo>
                <a:cubicBezTo>
                  <a:pt x="0" y="71066"/>
                  <a:pt x="4529" y="75594"/>
                  <a:pt x="10103" y="75594"/>
                </a:cubicBezTo>
                <a:lnTo>
                  <a:pt x="34076" y="75594"/>
                </a:lnTo>
                <a:cubicBezTo>
                  <a:pt x="39682" y="75594"/>
                  <a:pt x="44210" y="71066"/>
                  <a:pt x="44210" y="65492"/>
                </a:cubicBezTo>
                <a:lnTo>
                  <a:pt x="44210" y="10135"/>
                </a:lnTo>
                <a:cubicBezTo>
                  <a:pt x="44210" y="4529"/>
                  <a:pt x="39682" y="1"/>
                  <a:pt x="34076" y="1"/>
                </a:cubicBezTo>
                <a:close/>
              </a:path>
            </a:pathLst>
          </a:custGeom>
          <a:solidFill>
            <a:schemeClr val="accent2"/>
          </a:solidFill>
          <a:ln>
            <a:solidFill>
              <a:schemeClr val="lt1">
                <a:hueOff val="0"/>
                <a:satOff val="0"/>
                <a:lumOff val="0"/>
              </a:schemeClr>
            </a:solidFill>
          </a:ln>
        </p:spPr>
        <p:txBody>
          <a:bodyPr spcFirstLastPara="1" wrap="square" lIns="121900" tIns="121900" rIns="121900" bIns="121900" anchor="ctr" anchorCtr="0">
            <a:noAutofit/>
          </a:bodyPr>
          <a:lstStyle/>
          <a:p>
            <a:pPr defTabSz="1219170">
              <a:buClr>
                <a:srgbClr val="000000"/>
              </a:buClr>
            </a:pPr>
            <a:endParaRPr sz="1867" kern="0" dirty="0">
              <a:solidFill>
                <a:schemeClr val="bg1"/>
              </a:solidFill>
              <a:latin typeface="Arial"/>
              <a:cs typeface="Arial"/>
              <a:sym typeface="Arial"/>
            </a:endParaRPr>
          </a:p>
        </p:txBody>
      </p:sp>
      <p:sp>
        <p:nvSpPr>
          <p:cNvPr id="7" name="Google Shape;3381;p36">
            <a:extLst>
              <a:ext uri="{FF2B5EF4-FFF2-40B4-BE49-F238E27FC236}">
                <a16:creationId xmlns:a16="http://schemas.microsoft.com/office/drawing/2014/main" id="{D05212A1-7AED-4D33-B184-A1523F1C0E3A}"/>
              </a:ext>
            </a:extLst>
          </p:cNvPr>
          <p:cNvSpPr/>
          <p:nvPr/>
        </p:nvSpPr>
        <p:spPr>
          <a:xfrm>
            <a:off x="976201" y="4040429"/>
            <a:ext cx="124894" cy="124894"/>
          </a:xfrm>
          <a:custGeom>
            <a:avLst/>
            <a:gdLst/>
            <a:ahLst/>
            <a:cxnLst/>
            <a:rect l="l" t="t" r="r" b="b"/>
            <a:pathLst>
              <a:path w="2914" h="2914" extrusionOk="0">
                <a:moveTo>
                  <a:pt x="1457" y="412"/>
                </a:moveTo>
                <a:cubicBezTo>
                  <a:pt x="2027" y="412"/>
                  <a:pt x="2502" y="887"/>
                  <a:pt x="2502" y="1457"/>
                </a:cubicBezTo>
                <a:cubicBezTo>
                  <a:pt x="2502" y="2027"/>
                  <a:pt x="2027" y="2502"/>
                  <a:pt x="1457" y="2502"/>
                </a:cubicBezTo>
                <a:cubicBezTo>
                  <a:pt x="887" y="2502"/>
                  <a:pt x="412" y="2027"/>
                  <a:pt x="412" y="1457"/>
                </a:cubicBezTo>
                <a:cubicBezTo>
                  <a:pt x="412" y="887"/>
                  <a:pt x="887" y="412"/>
                  <a:pt x="1457" y="412"/>
                </a:cubicBezTo>
                <a:close/>
                <a:moveTo>
                  <a:pt x="1457" y="0"/>
                </a:moveTo>
                <a:cubicBezTo>
                  <a:pt x="665" y="0"/>
                  <a:pt x="0" y="665"/>
                  <a:pt x="0" y="1457"/>
                </a:cubicBezTo>
                <a:cubicBezTo>
                  <a:pt x="0" y="2249"/>
                  <a:pt x="665" y="2914"/>
                  <a:pt x="1457" y="2914"/>
                </a:cubicBezTo>
                <a:cubicBezTo>
                  <a:pt x="2249" y="2914"/>
                  <a:pt x="2914" y="2249"/>
                  <a:pt x="2914" y="1457"/>
                </a:cubicBezTo>
                <a:cubicBezTo>
                  <a:pt x="2914" y="665"/>
                  <a:pt x="2249" y="0"/>
                  <a:pt x="1457"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382;p36">
            <a:extLst>
              <a:ext uri="{FF2B5EF4-FFF2-40B4-BE49-F238E27FC236}">
                <a16:creationId xmlns:a16="http://schemas.microsoft.com/office/drawing/2014/main" id="{2BB5359D-78DF-46C0-9F23-A13AAC37F258}"/>
              </a:ext>
            </a:extLst>
          </p:cNvPr>
          <p:cNvSpPr/>
          <p:nvPr/>
        </p:nvSpPr>
        <p:spPr>
          <a:xfrm>
            <a:off x="11830796" y="3938637"/>
            <a:ext cx="123565" cy="123565"/>
          </a:xfrm>
          <a:custGeom>
            <a:avLst/>
            <a:gdLst/>
            <a:ahLst/>
            <a:cxnLst/>
            <a:rect l="l" t="t" r="r" b="b"/>
            <a:pathLst>
              <a:path w="2883" h="2883" extrusionOk="0">
                <a:moveTo>
                  <a:pt x="1426" y="412"/>
                </a:moveTo>
                <a:cubicBezTo>
                  <a:pt x="1996" y="412"/>
                  <a:pt x="2471" y="887"/>
                  <a:pt x="2471" y="1457"/>
                </a:cubicBezTo>
                <a:cubicBezTo>
                  <a:pt x="2471" y="2027"/>
                  <a:pt x="1996" y="2470"/>
                  <a:pt x="1426" y="2470"/>
                </a:cubicBezTo>
                <a:cubicBezTo>
                  <a:pt x="856" y="2470"/>
                  <a:pt x="381" y="2027"/>
                  <a:pt x="381" y="1457"/>
                </a:cubicBezTo>
                <a:cubicBezTo>
                  <a:pt x="381" y="887"/>
                  <a:pt x="856" y="412"/>
                  <a:pt x="1426" y="412"/>
                </a:cubicBezTo>
                <a:close/>
                <a:moveTo>
                  <a:pt x="1426" y="0"/>
                </a:moveTo>
                <a:cubicBezTo>
                  <a:pt x="634" y="0"/>
                  <a:pt x="1" y="634"/>
                  <a:pt x="1" y="1457"/>
                </a:cubicBezTo>
                <a:cubicBezTo>
                  <a:pt x="1" y="2249"/>
                  <a:pt x="634" y="2882"/>
                  <a:pt x="1426" y="2882"/>
                </a:cubicBezTo>
                <a:cubicBezTo>
                  <a:pt x="2249" y="2882"/>
                  <a:pt x="2883" y="2249"/>
                  <a:pt x="2883" y="1457"/>
                </a:cubicBezTo>
                <a:cubicBezTo>
                  <a:pt x="2883" y="634"/>
                  <a:pt x="2249" y="0"/>
                  <a:pt x="1426"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9" name="Grupo 8">
            <a:extLst>
              <a:ext uri="{FF2B5EF4-FFF2-40B4-BE49-F238E27FC236}">
                <a16:creationId xmlns:a16="http://schemas.microsoft.com/office/drawing/2014/main" id="{31CF7D2B-95E2-4097-8490-ECC9792F7665}"/>
              </a:ext>
            </a:extLst>
          </p:cNvPr>
          <p:cNvGrpSpPr/>
          <p:nvPr/>
        </p:nvGrpSpPr>
        <p:grpSpPr>
          <a:xfrm>
            <a:off x="10184372" y="2608434"/>
            <a:ext cx="1216195" cy="1205351"/>
            <a:chOff x="9815091" y="2344663"/>
            <a:chExt cx="1216195" cy="1205351"/>
          </a:xfrm>
        </p:grpSpPr>
        <p:sp>
          <p:nvSpPr>
            <p:cNvPr id="10" name="Google Shape;3387;p36">
              <a:extLst>
                <a:ext uri="{FF2B5EF4-FFF2-40B4-BE49-F238E27FC236}">
                  <a16:creationId xmlns:a16="http://schemas.microsoft.com/office/drawing/2014/main" id="{F3B0D9C8-8BB7-4216-A440-EEF453AB9BCF}"/>
                </a:ext>
              </a:extLst>
            </p:cNvPr>
            <p:cNvSpPr/>
            <p:nvPr/>
          </p:nvSpPr>
          <p:spPr>
            <a:xfrm>
              <a:off x="9815091" y="3153302"/>
              <a:ext cx="400441" cy="396712"/>
            </a:xfrm>
            <a:custGeom>
              <a:avLst/>
              <a:gdLst/>
              <a:ahLst/>
              <a:cxnLst/>
              <a:rect l="l" t="t" r="r" b="b"/>
              <a:pathLst>
                <a:path w="9343" h="9256" extrusionOk="0">
                  <a:moveTo>
                    <a:pt x="209" y="0"/>
                  </a:moveTo>
                  <a:cubicBezTo>
                    <a:pt x="192" y="0"/>
                    <a:pt x="176" y="3"/>
                    <a:pt x="159" y="8"/>
                  </a:cubicBezTo>
                  <a:cubicBezTo>
                    <a:pt x="64" y="40"/>
                    <a:pt x="0" y="167"/>
                    <a:pt x="32" y="262"/>
                  </a:cubicBezTo>
                  <a:cubicBezTo>
                    <a:pt x="254" y="832"/>
                    <a:pt x="475" y="1433"/>
                    <a:pt x="760" y="2004"/>
                  </a:cubicBezTo>
                  <a:cubicBezTo>
                    <a:pt x="792" y="2067"/>
                    <a:pt x="855" y="2099"/>
                    <a:pt x="919" y="2099"/>
                  </a:cubicBezTo>
                  <a:cubicBezTo>
                    <a:pt x="950" y="2099"/>
                    <a:pt x="982" y="2099"/>
                    <a:pt x="1014" y="2067"/>
                  </a:cubicBezTo>
                  <a:cubicBezTo>
                    <a:pt x="1109" y="2035"/>
                    <a:pt x="1140" y="1909"/>
                    <a:pt x="1109" y="1814"/>
                  </a:cubicBezTo>
                  <a:cubicBezTo>
                    <a:pt x="824" y="1275"/>
                    <a:pt x="602" y="705"/>
                    <a:pt x="380" y="135"/>
                  </a:cubicBezTo>
                  <a:cubicBezTo>
                    <a:pt x="354" y="57"/>
                    <a:pt x="285" y="0"/>
                    <a:pt x="209" y="0"/>
                  </a:cubicBezTo>
                  <a:close/>
                  <a:moveTo>
                    <a:pt x="1867" y="3331"/>
                  </a:moveTo>
                  <a:cubicBezTo>
                    <a:pt x="1831" y="3331"/>
                    <a:pt x="1798" y="3341"/>
                    <a:pt x="1774" y="3365"/>
                  </a:cubicBezTo>
                  <a:cubicBezTo>
                    <a:pt x="1679" y="3429"/>
                    <a:pt x="1647" y="3524"/>
                    <a:pt x="1710" y="3619"/>
                  </a:cubicBezTo>
                  <a:cubicBezTo>
                    <a:pt x="2059" y="4125"/>
                    <a:pt x="2439" y="4632"/>
                    <a:pt x="2851" y="5107"/>
                  </a:cubicBezTo>
                  <a:cubicBezTo>
                    <a:pt x="2914" y="5139"/>
                    <a:pt x="2946" y="5170"/>
                    <a:pt x="3009" y="5170"/>
                  </a:cubicBezTo>
                  <a:cubicBezTo>
                    <a:pt x="3041" y="5170"/>
                    <a:pt x="3104" y="5139"/>
                    <a:pt x="3136" y="5139"/>
                  </a:cubicBezTo>
                  <a:cubicBezTo>
                    <a:pt x="3199" y="5044"/>
                    <a:pt x="3199" y="4949"/>
                    <a:pt x="3136" y="4854"/>
                  </a:cubicBezTo>
                  <a:cubicBezTo>
                    <a:pt x="2724" y="4410"/>
                    <a:pt x="2376" y="3904"/>
                    <a:pt x="2027" y="3397"/>
                  </a:cubicBezTo>
                  <a:cubicBezTo>
                    <a:pt x="1988" y="3358"/>
                    <a:pt x="1925" y="3331"/>
                    <a:pt x="1867" y="3331"/>
                  </a:cubicBezTo>
                  <a:close/>
                  <a:moveTo>
                    <a:pt x="4322" y="6108"/>
                  </a:moveTo>
                  <a:cubicBezTo>
                    <a:pt x="4270" y="6108"/>
                    <a:pt x="4216" y="6132"/>
                    <a:pt x="4181" y="6184"/>
                  </a:cubicBezTo>
                  <a:cubicBezTo>
                    <a:pt x="4117" y="6247"/>
                    <a:pt x="4117" y="6374"/>
                    <a:pt x="4212" y="6437"/>
                  </a:cubicBezTo>
                  <a:cubicBezTo>
                    <a:pt x="4656" y="6849"/>
                    <a:pt x="5162" y="7229"/>
                    <a:pt x="5701" y="7577"/>
                  </a:cubicBezTo>
                  <a:cubicBezTo>
                    <a:pt x="5732" y="7609"/>
                    <a:pt x="5764" y="7609"/>
                    <a:pt x="5796" y="7609"/>
                  </a:cubicBezTo>
                  <a:cubicBezTo>
                    <a:pt x="5859" y="7609"/>
                    <a:pt x="5922" y="7577"/>
                    <a:pt x="5954" y="7514"/>
                  </a:cubicBezTo>
                  <a:cubicBezTo>
                    <a:pt x="6017" y="7451"/>
                    <a:pt x="5986" y="7324"/>
                    <a:pt x="5891" y="7261"/>
                  </a:cubicBezTo>
                  <a:cubicBezTo>
                    <a:pt x="5384" y="6944"/>
                    <a:pt x="4909" y="6564"/>
                    <a:pt x="4434" y="6152"/>
                  </a:cubicBezTo>
                  <a:cubicBezTo>
                    <a:pt x="4406" y="6124"/>
                    <a:pt x="4364" y="6108"/>
                    <a:pt x="4322" y="6108"/>
                  </a:cubicBezTo>
                  <a:close/>
                  <a:moveTo>
                    <a:pt x="7404" y="8167"/>
                  </a:moveTo>
                  <a:cubicBezTo>
                    <a:pt x="7334" y="8167"/>
                    <a:pt x="7268" y="8203"/>
                    <a:pt x="7221" y="8274"/>
                  </a:cubicBezTo>
                  <a:cubicBezTo>
                    <a:pt x="7189" y="8369"/>
                    <a:pt x="7221" y="8464"/>
                    <a:pt x="7316" y="8527"/>
                  </a:cubicBezTo>
                  <a:cubicBezTo>
                    <a:pt x="7886" y="8812"/>
                    <a:pt x="8456" y="9034"/>
                    <a:pt x="9058" y="9256"/>
                  </a:cubicBezTo>
                  <a:lnTo>
                    <a:pt x="9121" y="9256"/>
                  </a:lnTo>
                  <a:cubicBezTo>
                    <a:pt x="9184" y="9256"/>
                    <a:pt x="9279" y="9224"/>
                    <a:pt x="9279" y="9129"/>
                  </a:cubicBezTo>
                  <a:cubicBezTo>
                    <a:pt x="9343" y="9034"/>
                    <a:pt x="9279" y="8939"/>
                    <a:pt x="9184" y="8907"/>
                  </a:cubicBezTo>
                  <a:cubicBezTo>
                    <a:pt x="8614" y="8686"/>
                    <a:pt x="8044" y="8464"/>
                    <a:pt x="7474" y="8179"/>
                  </a:cubicBezTo>
                  <a:cubicBezTo>
                    <a:pt x="7451" y="8171"/>
                    <a:pt x="7427" y="8167"/>
                    <a:pt x="7404" y="8167"/>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388;p36">
              <a:extLst>
                <a:ext uri="{FF2B5EF4-FFF2-40B4-BE49-F238E27FC236}">
                  <a16:creationId xmlns:a16="http://schemas.microsoft.com/office/drawing/2014/main" id="{8A97D381-0E62-4DBC-9E8C-FFA8BB18C7C5}"/>
                </a:ext>
              </a:extLst>
            </p:cNvPr>
            <p:cNvSpPr/>
            <p:nvPr/>
          </p:nvSpPr>
          <p:spPr>
            <a:xfrm>
              <a:off x="10628145" y="3113914"/>
              <a:ext cx="373311" cy="421185"/>
            </a:xfrm>
            <a:custGeom>
              <a:avLst/>
              <a:gdLst/>
              <a:ahLst/>
              <a:cxnLst/>
              <a:rect l="l" t="t" r="r" b="b"/>
              <a:pathLst>
                <a:path w="8710" h="9827" extrusionOk="0">
                  <a:moveTo>
                    <a:pt x="8501" y="1"/>
                  </a:moveTo>
                  <a:cubicBezTo>
                    <a:pt x="8424" y="1"/>
                    <a:pt x="8355" y="57"/>
                    <a:pt x="8329" y="136"/>
                  </a:cubicBezTo>
                  <a:cubicBezTo>
                    <a:pt x="8171" y="737"/>
                    <a:pt x="7981" y="1307"/>
                    <a:pt x="7727" y="1877"/>
                  </a:cubicBezTo>
                  <a:cubicBezTo>
                    <a:pt x="7696" y="1972"/>
                    <a:pt x="7727" y="2067"/>
                    <a:pt x="7822" y="2131"/>
                  </a:cubicBezTo>
                  <a:lnTo>
                    <a:pt x="7917" y="2131"/>
                  </a:lnTo>
                  <a:cubicBezTo>
                    <a:pt x="7981" y="2131"/>
                    <a:pt x="8044" y="2099"/>
                    <a:pt x="8076" y="2036"/>
                  </a:cubicBezTo>
                  <a:cubicBezTo>
                    <a:pt x="8329" y="1434"/>
                    <a:pt x="8519" y="832"/>
                    <a:pt x="8677" y="231"/>
                  </a:cubicBezTo>
                  <a:cubicBezTo>
                    <a:pt x="8709" y="136"/>
                    <a:pt x="8646" y="41"/>
                    <a:pt x="8551" y="9"/>
                  </a:cubicBezTo>
                  <a:cubicBezTo>
                    <a:pt x="8534" y="3"/>
                    <a:pt x="8517" y="1"/>
                    <a:pt x="8501" y="1"/>
                  </a:cubicBezTo>
                  <a:close/>
                  <a:moveTo>
                    <a:pt x="7072" y="3428"/>
                  </a:moveTo>
                  <a:cubicBezTo>
                    <a:pt x="7012" y="3428"/>
                    <a:pt x="6945" y="3463"/>
                    <a:pt x="6904" y="3524"/>
                  </a:cubicBezTo>
                  <a:cubicBezTo>
                    <a:pt x="6619" y="4063"/>
                    <a:pt x="6271" y="4569"/>
                    <a:pt x="5891" y="5044"/>
                  </a:cubicBezTo>
                  <a:cubicBezTo>
                    <a:pt x="5827" y="5139"/>
                    <a:pt x="5859" y="5234"/>
                    <a:pt x="5922" y="5298"/>
                  </a:cubicBezTo>
                  <a:cubicBezTo>
                    <a:pt x="5954" y="5329"/>
                    <a:pt x="6017" y="5361"/>
                    <a:pt x="6049" y="5361"/>
                  </a:cubicBezTo>
                  <a:cubicBezTo>
                    <a:pt x="6112" y="5361"/>
                    <a:pt x="6144" y="5329"/>
                    <a:pt x="6176" y="5266"/>
                  </a:cubicBezTo>
                  <a:cubicBezTo>
                    <a:pt x="6587" y="4791"/>
                    <a:pt x="6936" y="4253"/>
                    <a:pt x="7252" y="3714"/>
                  </a:cubicBezTo>
                  <a:cubicBezTo>
                    <a:pt x="7284" y="3619"/>
                    <a:pt x="7252" y="3493"/>
                    <a:pt x="7157" y="3461"/>
                  </a:cubicBezTo>
                  <a:cubicBezTo>
                    <a:pt x="7135" y="3438"/>
                    <a:pt x="7105" y="3428"/>
                    <a:pt x="7072" y="3428"/>
                  </a:cubicBezTo>
                  <a:close/>
                  <a:moveTo>
                    <a:pt x="4814" y="6367"/>
                  </a:moveTo>
                  <a:cubicBezTo>
                    <a:pt x="4766" y="6367"/>
                    <a:pt x="4719" y="6390"/>
                    <a:pt x="4687" y="6438"/>
                  </a:cubicBezTo>
                  <a:cubicBezTo>
                    <a:pt x="4275" y="6849"/>
                    <a:pt x="3800" y="7261"/>
                    <a:pt x="3325" y="7641"/>
                  </a:cubicBezTo>
                  <a:cubicBezTo>
                    <a:pt x="3230" y="7705"/>
                    <a:pt x="3230" y="7831"/>
                    <a:pt x="3294" y="7895"/>
                  </a:cubicBezTo>
                  <a:cubicBezTo>
                    <a:pt x="3325" y="7958"/>
                    <a:pt x="3357" y="7958"/>
                    <a:pt x="3420" y="7958"/>
                  </a:cubicBezTo>
                  <a:cubicBezTo>
                    <a:pt x="3452" y="7958"/>
                    <a:pt x="3515" y="7958"/>
                    <a:pt x="3547" y="7926"/>
                  </a:cubicBezTo>
                  <a:cubicBezTo>
                    <a:pt x="4022" y="7546"/>
                    <a:pt x="4497" y="7134"/>
                    <a:pt x="4941" y="6691"/>
                  </a:cubicBezTo>
                  <a:cubicBezTo>
                    <a:pt x="5036" y="6628"/>
                    <a:pt x="5036" y="6501"/>
                    <a:pt x="4941" y="6438"/>
                  </a:cubicBezTo>
                  <a:cubicBezTo>
                    <a:pt x="4909" y="6390"/>
                    <a:pt x="4861" y="6367"/>
                    <a:pt x="4814" y="6367"/>
                  </a:cubicBezTo>
                  <a:close/>
                  <a:moveTo>
                    <a:pt x="1867" y="8642"/>
                  </a:moveTo>
                  <a:cubicBezTo>
                    <a:pt x="1844" y="8642"/>
                    <a:pt x="1822" y="8646"/>
                    <a:pt x="1805" y="8655"/>
                  </a:cubicBezTo>
                  <a:cubicBezTo>
                    <a:pt x="1267" y="8971"/>
                    <a:pt x="697" y="9256"/>
                    <a:pt x="158" y="9478"/>
                  </a:cubicBezTo>
                  <a:cubicBezTo>
                    <a:pt x="63" y="9510"/>
                    <a:pt x="0" y="9636"/>
                    <a:pt x="63" y="9731"/>
                  </a:cubicBezTo>
                  <a:cubicBezTo>
                    <a:pt x="63" y="9795"/>
                    <a:pt x="158" y="9826"/>
                    <a:pt x="222" y="9826"/>
                  </a:cubicBezTo>
                  <a:lnTo>
                    <a:pt x="285" y="9826"/>
                  </a:lnTo>
                  <a:cubicBezTo>
                    <a:pt x="855" y="9573"/>
                    <a:pt x="1425" y="9288"/>
                    <a:pt x="1964" y="8971"/>
                  </a:cubicBezTo>
                  <a:cubicBezTo>
                    <a:pt x="2059" y="8940"/>
                    <a:pt x="2090" y="8813"/>
                    <a:pt x="2059" y="8718"/>
                  </a:cubicBezTo>
                  <a:cubicBezTo>
                    <a:pt x="2012" y="8672"/>
                    <a:pt x="1932" y="8642"/>
                    <a:pt x="1867" y="8642"/>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3389;p36">
              <a:extLst>
                <a:ext uri="{FF2B5EF4-FFF2-40B4-BE49-F238E27FC236}">
                  <a16:creationId xmlns:a16="http://schemas.microsoft.com/office/drawing/2014/main" id="{9E04C3A5-1D77-43A6-8EA9-754C00E74D53}"/>
                </a:ext>
              </a:extLst>
            </p:cNvPr>
            <p:cNvSpPr/>
            <p:nvPr/>
          </p:nvSpPr>
          <p:spPr>
            <a:xfrm>
              <a:off x="9995617" y="2344663"/>
              <a:ext cx="538879" cy="162911"/>
            </a:xfrm>
            <a:custGeom>
              <a:avLst/>
              <a:gdLst/>
              <a:ahLst/>
              <a:cxnLst/>
              <a:rect l="l" t="t" r="r" b="b"/>
              <a:pathLst>
                <a:path w="12573" h="3801" extrusionOk="0">
                  <a:moveTo>
                    <a:pt x="8678" y="1"/>
                  </a:moveTo>
                  <a:cubicBezTo>
                    <a:pt x="8044" y="32"/>
                    <a:pt x="7411" y="127"/>
                    <a:pt x="6809" y="222"/>
                  </a:cubicBezTo>
                  <a:cubicBezTo>
                    <a:pt x="6714" y="254"/>
                    <a:pt x="6619" y="349"/>
                    <a:pt x="6651" y="444"/>
                  </a:cubicBezTo>
                  <a:cubicBezTo>
                    <a:pt x="6683" y="539"/>
                    <a:pt x="6746" y="602"/>
                    <a:pt x="6841" y="602"/>
                  </a:cubicBezTo>
                  <a:lnTo>
                    <a:pt x="6873" y="602"/>
                  </a:lnTo>
                  <a:cubicBezTo>
                    <a:pt x="7474" y="476"/>
                    <a:pt x="8076" y="412"/>
                    <a:pt x="8678" y="381"/>
                  </a:cubicBezTo>
                  <a:cubicBezTo>
                    <a:pt x="8804" y="349"/>
                    <a:pt x="8868" y="286"/>
                    <a:pt x="8868" y="159"/>
                  </a:cubicBezTo>
                  <a:cubicBezTo>
                    <a:pt x="8868" y="64"/>
                    <a:pt x="8773" y="1"/>
                    <a:pt x="8678" y="1"/>
                  </a:cubicBezTo>
                  <a:close/>
                  <a:moveTo>
                    <a:pt x="10508" y="26"/>
                  </a:moveTo>
                  <a:cubicBezTo>
                    <a:pt x="10427" y="26"/>
                    <a:pt x="10356" y="108"/>
                    <a:pt x="10356" y="191"/>
                  </a:cubicBezTo>
                  <a:cubicBezTo>
                    <a:pt x="10356" y="286"/>
                    <a:pt x="10419" y="381"/>
                    <a:pt x="10514" y="381"/>
                  </a:cubicBezTo>
                  <a:cubicBezTo>
                    <a:pt x="11148" y="444"/>
                    <a:pt x="11750" y="507"/>
                    <a:pt x="12351" y="634"/>
                  </a:cubicBezTo>
                  <a:lnTo>
                    <a:pt x="12383" y="634"/>
                  </a:lnTo>
                  <a:cubicBezTo>
                    <a:pt x="12478" y="634"/>
                    <a:pt x="12541" y="571"/>
                    <a:pt x="12573" y="507"/>
                  </a:cubicBezTo>
                  <a:cubicBezTo>
                    <a:pt x="12573" y="412"/>
                    <a:pt x="12510" y="317"/>
                    <a:pt x="12415" y="286"/>
                  </a:cubicBezTo>
                  <a:cubicBezTo>
                    <a:pt x="11813" y="159"/>
                    <a:pt x="11180" y="64"/>
                    <a:pt x="10546" y="32"/>
                  </a:cubicBezTo>
                  <a:cubicBezTo>
                    <a:pt x="10533" y="28"/>
                    <a:pt x="10521" y="26"/>
                    <a:pt x="10508" y="26"/>
                  </a:cubicBezTo>
                  <a:close/>
                  <a:moveTo>
                    <a:pt x="5025" y="689"/>
                  </a:moveTo>
                  <a:cubicBezTo>
                    <a:pt x="5007" y="689"/>
                    <a:pt x="4989" y="692"/>
                    <a:pt x="4972" y="697"/>
                  </a:cubicBezTo>
                  <a:cubicBezTo>
                    <a:pt x="4402" y="887"/>
                    <a:pt x="3801" y="1141"/>
                    <a:pt x="3231" y="1394"/>
                  </a:cubicBezTo>
                  <a:cubicBezTo>
                    <a:pt x="3136" y="1457"/>
                    <a:pt x="3104" y="1553"/>
                    <a:pt x="3136" y="1648"/>
                  </a:cubicBezTo>
                  <a:cubicBezTo>
                    <a:pt x="3167" y="1711"/>
                    <a:pt x="3262" y="1774"/>
                    <a:pt x="3326" y="1774"/>
                  </a:cubicBezTo>
                  <a:cubicBezTo>
                    <a:pt x="3357" y="1774"/>
                    <a:pt x="3357" y="1743"/>
                    <a:pt x="3389" y="1743"/>
                  </a:cubicBezTo>
                  <a:cubicBezTo>
                    <a:pt x="3959" y="1489"/>
                    <a:pt x="4529" y="1236"/>
                    <a:pt x="5099" y="1046"/>
                  </a:cubicBezTo>
                  <a:cubicBezTo>
                    <a:pt x="5194" y="1014"/>
                    <a:pt x="5257" y="919"/>
                    <a:pt x="5226" y="824"/>
                  </a:cubicBezTo>
                  <a:cubicBezTo>
                    <a:pt x="5200" y="746"/>
                    <a:pt x="5109" y="689"/>
                    <a:pt x="5025" y="689"/>
                  </a:cubicBezTo>
                  <a:close/>
                  <a:moveTo>
                    <a:pt x="1691" y="2311"/>
                  </a:moveTo>
                  <a:cubicBezTo>
                    <a:pt x="1655" y="2311"/>
                    <a:pt x="1617" y="2322"/>
                    <a:pt x="1584" y="2344"/>
                  </a:cubicBezTo>
                  <a:cubicBezTo>
                    <a:pt x="1077" y="2693"/>
                    <a:pt x="570" y="3073"/>
                    <a:pt x="95" y="3484"/>
                  </a:cubicBezTo>
                  <a:cubicBezTo>
                    <a:pt x="0" y="3548"/>
                    <a:pt x="0" y="3643"/>
                    <a:pt x="64" y="3738"/>
                  </a:cubicBezTo>
                  <a:cubicBezTo>
                    <a:pt x="95" y="3769"/>
                    <a:pt x="159" y="3801"/>
                    <a:pt x="222" y="3801"/>
                  </a:cubicBezTo>
                  <a:cubicBezTo>
                    <a:pt x="254" y="3801"/>
                    <a:pt x="285" y="3769"/>
                    <a:pt x="317" y="3738"/>
                  </a:cubicBezTo>
                  <a:cubicBezTo>
                    <a:pt x="792" y="3358"/>
                    <a:pt x="1299" y="2978"/>
                    <a:pt x="1805" y="2661"/>
                  </a:cubicBezTo>
                  <a:cubicBezTo>
                    <a:pt x="1869" y="2598"/>
                    <a:pt x="1900" y="2471"/>
                    <a:pt x="1837" y="2408"/>
                  </a:cubicBezTo>
                  <a:cubicBezTo>
                    <a:pt x="1817" y="2346"/>
                    <a:pt x="1757" y="2311"/>
                    <a:pt x="1691" y="231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3390;p36">
              <a:extLst>
                <a:ext uri="{FF2B5EF4-FFF2-40B4-BE49-F238E27FC236}">
                  <a16:creationId xmlns:a16="http://schemas.microsoft.com/office/drawing/2014/main" id="{80C39078-74F9-4ADD-B21D-7B7790289720}"/>
                </a:ext>
              </a:extLst>
            </p:cNvPr>
            <p:cNvSpPr/>
            <p:nvPr/>
          </p:nvSpPr>
          <p:spPr>
            <a:xfrm>
              <a:off x="10055321" y="2555062"/>
              <a:ext cx="430314" cy="320378"/>
            </a:xfrm>
            <a:custGeom>
              <a:avLst/>
              <a:gdLst/>
              <a:ahLst/>
              <a:cxnLst/>
              <a:rect l="l" t="t" r="r" b="b"/>
              <a:pathLst>
                <a:path w="10040" h="7475" extrusionOk="0">
                  <a:moveTo>
                    <a:pt x="9660" y="380"/>
                  </a:moveTo>
                  <a:lnTo>
                    <a:pt x="9660" y="7094"/>
                  </a:lnTo>
                  <a:lnTo>
                    <a:pt x="349" y="7094"/>
                  </a:lnTo>
                  <a:lnTo>
                    <a:pt x="349" y="380"/>
                  </a:lnTo>
                  <a:close/>
                  <a:moveTo>
                    <a:pt x="191" y="0"/>
                  </a:moveTo>
                  <a:cubicBezTo>
                    <a:pt x="64" y="0"/>
                    <a:pt x="1" y="95"/>
                    <a:pt x="1" y="190"/>
                  </a:cubicBezTo>
                  <a:lnTo>
                    <a:pt x="1" y="7284"/>
                  </a:lnTo>
                  <a:cubicBezTo>
                    <a:pt x="1" y="7379"/>
                    <a:pt x="64" y="7474"/>
                    <a:pt x="191" y="7474"/>
                  </a:cubicBezTo>
                  <a:lnTo>
                    <a:pt x="9850" y="7474"/>
                  </a:lnTo>
                  <a:cubicBezTo>
                    <a:pt x="9945" y="7474"/>
                    <a:pt x="10040" y="7379"/>
                    <a:pt x="10040" y="7284"/>
                  </a:cubicBezTo>
                  <a:lnTo>
                    <a:pt x="10040" y="190"/>
                  </a:lnTo>
                  <a:cubicBezTo>
                    <a:pt x="10040" y="95"/>
                    <a:pt x="9945" y="0"/>
                    <a:pt x="9850"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3391;p36">
              <a:extLst>
                <a:ext uri="{FF2B5EF4-FFF2-40B4-BE49-F238E27FC236}">
                  <a16:creationId xmlns:a16="http://schemas.microsoft.com/office/drawing/2014/main" id="{0F672BFF-4EEC-4DC0-920E-B2248DBABD3F}"/>
                </a:ext>
              </a:extLst>
            </p:cNvPr>
            <p:cNvSpPr/>
            <p:nvPr/>
          </p:nvSpPr>
          <p:spPr>
            <a:xfrm>
              <a:off x="10169329" y="2628353"/>
              <a:ext cx="200971" cy="198227"/>
            </a:xfrm>
            <a:custGeom>
              <a:avLst/>
              <a:gdLst/>
              <a:ahLst/>
              <a:cxnLst/>
              <a:rect l="l" t="t" r="r" b="b"/>
              <a:pathLst>
                <a:path w="4689" h="4625" extrusionOk="0">
                  <a:moveTo>
                    <a:pt x="2360" y="1449"/>
                  </a:moveTo>
                  <a:cubicBezTo>
                    <a:pt x="2582" y="1449"/>
                    <a:pt x="2804" y="1536"/>
                    <a:pt x="2978" y="1711"/>
                  </a:cubicBezTo>
                  <a:cubicBezTo>
                    <a:pt x="3326" y="2059"/>
                    <a:pt x="3295" y="2597"/>
                    <a:pt x="2946" y="2946"/>
                  </a:cubicBezTo>
                  <a:cubicBezTo>
                    <a:pt x="2776" y="3100"/>
                    <a:pt x="2561" y="3179"/>
                    <a:pt x="2345" y="3179"/>
                  </a:cubicBezTo>
                  <a:cubicBezTo>
                    <a:pt x="2118" y="3179"/>
                    <a:pt x="1889" y="3092"/>
                    <a:pt x="1711" y="2914"/>
                  </a:cubicBezTo>
                  <a:cubicBezTo>
                    <a:pt x="1394" y="2566"/>
                    <a:pt x="1394" y="2027"/>
                    <a:pt x="1743" y="1711"/>
                  </a:cubicBezTo>
                  <a:cubicBezTo>
                    <a:pt x="1917" y="1536"/>
                    <a:pt x="2139" y="1449"/>
                    <a:pt x="2360" y="1449"/>
                  </a:cubicBezTo>
                  <a:close/>
                  <a:moveTo>
                    <a:pt x="1964" y="1"/>
                  </a:moveTo>
                  <a:cubicBezTo>
                    <a:pt x="1933" y="1"/>
                    <a:pt x="1901" y="32"/>
                    <a:pt x="1901" y="64"/>
                  </a:cubicBezTo>
                  <a:lnTo>
                    <a:pt x="1869" y="507"/>
                  </a:lnTo>
                  <a:cubicBezTo>
                    <a:pt x="1869" y="539"/>
                    <a:pt x="1869" y="571"/>
                    <a:pt x="1806" y="602"/>
                  </a:cubicBezTo>
                  <a:cubicBezTo>
                    <a:pt x="1711" y="602"/>
                    <a:pt x="1616" y="666"/>
                    <a:pt x="1521" y="697"/>
                  </a:cubicBezTo>
                  <a:cubicBezTo>
                    <a:pt x="1511" y="708"/>
                    <a:pt x="1500" y="711"/>
                    <a:pt x="1489" y="711"/>
                  </a:cubicBezTo>
                  <a:cubicBezTo>
                    <a:pt x="1468" y="711"/>
                    <a:pt x="1447" y="697"/>
                    <a:pt x="1426" y="697"/>
                  </a:cubicBezTo>
                  <a:lnTo>
                    <a:pt x="1109" y="381"/>
                  </a:lnTo>
                  <a:cubicBezTo>
                    <a:pt x="1094" y="365"/>
                    <a:pt x="1078" y="357"/>
                    <a:pt x="1062" y="357"/>
                  </a:cubicBezTo>
                  <a:cubicBezTo>
                    <a:pt x="1046" y="357"/>
                    <a:pt x="1030" y="365"/>
                    <a:pt x="1014" y="381"/>
                  </a:cubicBezTo>
                  <a:lnTo>
                    <a:pt x="413" y="951"/>
                  </a:lnTo>
                  <a:cubicBezTo>
                    <a:pt x="381" y="982"/>
                    <a:pt x="381" y="1014"/>
                    <a:pt x="413" y="1046"/>
                  </a:cubicBezTo>
                  <a:lnTo>
                    <a:pt x="729" y="1362"/>
                  </a:lnTo>
                  <a:cubicBezTo>
                    <a:pt x="761" y="1394"/>
                    <a:pt x="761" y="1426"/>
                    <a:pt x="729" y="1457"/>
                  </a:cubicBezTo>
                  <a:cubicBezTo>
                    <a:pt x="698" y="1552"/>
                    <a:pt x="634" y="1647"/>
                    <a:pt x="603" y="1742"/>
                  </a:cubicBezTo>
                  <a:cubicBezTo>
                    <a:pt x="603" y="1774"/>
                    <a:pt x="571" y="1806"/>
                    <a:pt x="508" y="1806"/>
                  </a:cubicBezTo>
                  <a:lnTo>
                    <a:pt x="96" y="1806"/>
                  </a:lnTo>
                  <a:cubicBezTo>
                    <a:pt x="33" y="1806"/>
                    <a:pt x="1" y="1837"/>
                    <a:pt x="1" y="1869"/>
                  </a:cubicBezTo>
                  <a:lnTo>
                    <a:pt x="1" y="2692"/>
                  </a:lnTo>
                  <a:cubicBezTo>
                    <a:pt x="1" y="2724"/>
                    <a:pt x="33" y="2756"/>
                    <a:pt x="64" y="2756"/>
                  </a:cubicBezTo>
                  <a:lnTo>
                    <a:pt x="508" y="2756"/>
                  </a:lnTo>
                  <a:cubicBezTo>
                    <a:pt x="539" y="2756"/>
                    <a:pt x="571" y="2787"/>
                    <a:pt x="603" y="2819"/>
                  </a:cubicBezTo>
                  <a:cubicBezTo>
                    <a:pt x="634" y="2914"/>
                    <a:pt x="666" y="3009"/>
                    <a:pt x="698" y="3104"/>
                  </a:cubicBezTo>
                  <a:cubicBezTo>
                    <a:pt x="729" y="3167"/>
                    <a:pt x="729" y="3199"/>
                    <a:pt x="698" y="3231"/>
                  </a:cubicBezTo>
                  <a:lnTo>
                    <a:pt x="381" y="3516"/>
                  </a:lnTo>
                  <a:cubicBezTo>
                    <a:pt x="349" y="3547"/>
                    <a:pt x="349" y="3611"/>
                    <a:pt x="381" y="3642"/>
                  </a:cubicBezTo>
                  <a:lnTo>
                    <a:pt x="951" y="4212"/>
                  </a:lnTo>
                  <a:cubicBezTo>
                    <a:pt x="967" y="4228"/>
                    <a:pt x="991" y="4236"/>
                    <a:pt x="1014" y="4236"/>
                  </a:cubicBezTo>
                  <a:cubicBezTo>
                    <a:pt x="1038" y="4236"/>
                    <a:pt x="1062" y="4228"/>
                    <a:pt x="1078" y="4212"/>
                  </a:cubicBezTo>
                  <a:lnTo>
                    <a:pt x="1363" y="3927"/>
                  </a:lnTo>
                  <a:cubicBezTo>
                    <a:pt x="1394" y="3896"/>
                    <a:pt x="1458" y="3896"/>
                    <a:pt x="1489" y="3896"/>
                  </a:cubicBezTo>
                  <a:cubicBezTo>
                    <a:pt x="1584" y="3959"/>
                    <a:pt x="1679" y="3991"/>
                    <a:pt x="1774" y="4022"/>
                  </a:cubicBezTo>
                  <a:cubicBezTo>
                    <a:pt x="1806" y="4022"/>
                    <a:pt x="1838" y="4086"/>
                    <a:pt x="1838" y="4117"/>
                  </a:cubicBezTo>
                  <a:lnTo>
                    <a:pt x="1838" y="4529"/>
                  </a:lnTo>
                  <a:cubicBezTo>
                    <a:pt x="1838" y="4593"/>
                    <a:pt x="1869" y="4624"/>
                    <a:pt x="1901" y="4624"/>
                  </a:cubicBezTo>
                  <a:lnTo>
                    <a:pt x="2725" y="4624"/>
                  </a:lnTo>
                  <a:cubicBezTo>
                    <a:pt x="2756" y="4624"/>
                    <a:pt x="2820" y="4593"/>
                    <a:pt x="2820" y="4561"/>
                  </a:cubicBezTo>
                  <a:lnTo>
                    <a:pt x="2820" y="4117"/>
                  </a:lnTo>
                  <a:cubicBezTo>
                    <a:pt x="2820" y="4086"/>
                    <a:pt x="2851" y="4054"/>
                    <a:pt x="2883" y="4054"/>
                  </a:cubicBezTo>
                  <a:cubicBezTo>
                    <a:pt x="2978" y="4022"/>
                    <a:pt x="3073" y="3959"/>
                    <a:pt x="3168" y="3927"/>
                  </a:cubicBezTo>
                  <a:cubicBezTo>
                    <a:pt x="3200" y="3927"/>
                    <a:pt x="3231" y="3927"/>
                    <a:pt x="3263" y="3959"/>
                  </a:cubicBezTo>
                  <a:lnTo>
                    <a:pt x="3580" y="4244"/>
                  </a:lnTo>
                  <a:cubicBezTo>
                    <a:pt x="3595" y="4260"/>
                    <a:pt x="3611" y="4268"/>
                    <a:pt x="3627" y="4268"/>
                  </a:cubicBezTo>
                  <a:cubicBezTo>
                    <a:pt x="3643" y="4268"/>
                    <a:pt x="3659" y="4260"/>
                    <a:pt x="3675" y="4244"/>
                  </a:cubicBezTo>
                  <a:lnTo>
                    <a:pt x="4276" y="3674"/>
                  </a:lnTo>
                  <a:cubicBezTo>
                    <a:pt x="4308" y="3674"/>
                    <a:pt x="4308" y="3611"/>
                    <a:pt x="4276" y="3579"/>
                  </a:cubicBezTo>
                  <a:lnTo>
                    <a:pt x="3991" y="3262"/>
                  </a:lnTo>
                  <a:cubicBezTo>
                    <a:pt x="3960" y="3231"/>
                    <a:pt x="3960" y="3199"/>
                    <a:pt x="3960" y="3167"/>
                  </a:cubicBezTo>
                  <a:cubicBezTo>
                    <a:pt x="4023" y="3072"/>
                    <a:pt x="4055" y="2977"/>
                    <a:pt x="4086" y="2882"/>
                  </a:cubicBezTo>
                  <a:cubicBezTo>
                    <a:pt x="4086" y="2851"/>
                    <a:pt x="4150" y="2819"/>
                    <a:pt x="4181" y="2819"/>
                  </a:cubicBezTo>
                  <a:lnTo>
                    <a:pt x="4625" y="2851"/>
                  </a:lnTo>
                  <a:cubicBezTo>
                    <a:pt x="4656" y="2851"/>
                    <a:pt x="4688" y="2819"/>
                    <a:pt x="4688" y="2756"/>
                  </a:cubicBezTo>
                  <a:lnTo>
                    <a:pt x="4688" y="1932"/>
                  </a:lnTo>
                  <a:cubicBezTo>
                    <a:pt x="4688" y="1901"/>
                    <a:pt x="4656" y="1869"/>
                    <a:pt x="4625" y="1869"/>
                  </a:cubicBezTo>
                  <a:lnTo>
                    <a:pt x="4181" y="1869"/>
                  </a:lnTo>
                  <a:cubicBezTo>
                    <a:pt x="4150" y="1869"/>
                    <a:pt x="4118" y="1837"/>
                    <a:pt x="4118" y="1806"/>
                  </a:cubicBezTo>
                  <a:cubicBezTo>
                    <a:pt x="4086" y="1711"/>
                    <a:pt x="4055" y="1616"/>
                    <a:pt x="3991" y="1521"/>
                  </a:cubicBezTo>
                  <a:cubicBezTo>
                    <a:pt x="3991" y="1489"/>
                    <a:pt x="3991" y="1426"/>
                    <a:pt x="4023" y="1394"/>
                  </a:cubicBezTo>
                  <a:lnTo>
                    <a:pt x="4308" y="1109"/>
                  </a:lnTo>
                  <a:cubicBezTo>
                    <a:pt x="4340" y="1077"/>
                    <a:pt x="4340" y="1014"/>
                    <a:pt x="4308" y="1014"/>
                  </a:cubicBezTo>
                  <a:lnTo>
                    <a:pt x="3738" y="412"/>
                  </a:lnTo>
                  <a:cubicBezTo>
                    <a:pt x="3722" y="396"/>
                    <a:pt x="3706" y="388"/>
                    <a:pt x="3690" y="388"/>
                  </a:cubicBezTo>
                  <a:cubicBezTo>
                    <a:pt x="3675" y="388"/>
                    <a:pt x="3659" y="396"/>
                    <a:pt x="3643" y="412"/>
                  </a:cubicBezTo>
                  <a:lnTo>
                    <a:pt x="3326" y="729"/>
                  </a:lnTo>
                  <a:cubicBezTo>
                    <a:pt x="3305" y="729"/>
                    <a:pt x="3284" y="743"/>
                    <a:pt x="3263" y="743"/>
                  </a:cubicBezTo>
                  <a:cubicBezTo>
                    <a:pt x="3252" y="743"/>
                    <a:pt x="3242" y="739"/>
                    <a:pt x="3231" y="729"/>
                  </a:cubicBezTo>
                  <a:cubicBezTo>
                    <a:pt x="3136" y="666"/>
                    <a:pt x="3041" y="634"/>
                    <a:pt x="2915" y="602"/>
                  </a:cubicBezTo>
                  <a:cubicBezTo>
                    <a:pt x="2883" y="602"/>
                    <a:pt x="2883" y="571"/>
                    <a:pt x="2883" y="507"/>
                  </a:cubicBezTo>
                  <a:lnTo>
                    <a:pt x="2883" y="96"/>
                  </a:lnTo>
                  <a:cubicBezTo>
                    <a:pt x="2883" y="32"/>
                    <a:pt x="2851" y="1"/>
                    <a:pt x="2788" y="1"/>
                  </a:cubicBezTo>
                  <a:close/>
                </a:path>
              </a:pathLst>
            </a:custGeom>
            <a:solidFill>
              <a:srgbClr val="F2A3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3392;p36">
              <a:extLst>
                <a:ext uri="{FF2B5EF4-FFF2-40B4-BE49-F238E27FC236}">
                  <a16:creationId xmlns:a16="http://schemas.microsoft.com/office/drawing/2014/main" id="{DC094C35-4CE9-42ED-8967-962BFEE58E56}"/>
                </a:ext>
              </a:extLst>
            </p:cNvPr>
            <p:cNvSpPr/>
            <p:nvPr/>
          </p:nvSpPr>
          <p:spPr>
            <a:xfrm>
              <a:off x="10161185" y="2620210"/>
              <a:ext cx="217257" cy="214514"/>
            </a:xfrm>
            <a:custGeom>
              <a:avLst/>
              <a:gdLst/>
              <a:ahLst/>
              <a:cxnLst/>
              <a:rect l="l" t="t" r="r" b="b"/>
              <a:pathLst>
                <a:path w="5069" h="5005" extrusionOk="0">
                  <a:moveTo>
                    <a:pt x="2550" y="1837"/>
                  </a:moveTo>
                  <a:cubicBezTo>
                    <a:pt x="2725" y="1837"/>
                    <a:pt x="2899" y="1901"/>
                    <a:pt x="3041" y="2027"/>
                  </a:cubicBezTo>
                  <a:cubicBezTo>
                    <a:pt x="3168" y="2154"/>
                    <a:pt x="3231" y="2344"/>
                    <a:pt x="3231" y="2502"/>
                  </a:cubicBezTo>
                  <a:cubicBezTo>
                    <a:pt x="3231" y="2692"/>
                    <a:pt x="3136" y="2851"/>
                    <a:pt x="3010" y="2977"/>
                  </a:cubicBezTo>
                  <a:cubicBezTo>
                    <a:pt x="2883" y="3104"/>
                    <a:pt x="2709" y="3167"/>
                    <a:pt x="2535" y="3167"/>
                  </a:cubicBezTo>
                  <a:cubicBezTo>
                    <a:pt x="2360" y="3167"/>
                    <a:pt x="2186" y="3104"/>
                    <a:pt x="2059" y="2977"/>
                  </a:cubicBezTo>
                  <a:cubicBezTo>
                    <a:pt x="1933" y="2851"/>
                    <a:pt x="1838" y="2661"/>
                    <a:pt x="1838" y="2502"/>
                  </a:cubicBezTo>
                  <a:cubicBezTo>
                    <a:pt x="1838" y="2312"/>
                    <a:pt x="1933" y="2154"/>
                    <a:pt x="2059" y="2027"/>
                  </a:cubicBezTo>
                  <a:cubicBezTo>
                    <a:pt x="2202" y="1901"/>
                    <a:pt x="2376" y="1837"/>
                    <a:pt x="2550" y="1837"/>
                  </a:cubicBezTo>
                  <a:close/>
                  <a:moveTo>
                    <a:pt x="2534" y="1461"/>
                  </a:moveTo>
                  <a:cubicBezTo>
                    <a:pt x="2270" y="1461"/>
                    <a:pt x="2008" y="1556"/>
                    <a:pt x="1806" y="1742"/>
                  </a:cubicBezTo>
                  <a:cubicBezTo>
                    <a:pt x="1584" y="1932"/>
                    <a:pt x="1489" y="2217"/>
                    <a:pt x="1489" y="2502"/>
                  </a:cubicBezTo>
                  <a:cubicBezTo>
                    <a:pt x="1489" y="2756"/>
                    <a:pt x="1584" y="3041"/>
                    <a:pt x="1774" y="3231"/>
                  </a:cubicBezTo>
                  <a:cubicBezTo>
                    <a:pt x="1996" y="3452"/>
                    <a:pt x="2249" y="3547"/>
                    <a:pt x="2535" y="3547"/>
                  </a:cubicBezTo>
                  <a:cubicBezTo>
                    <a:pt x="2820" y="3547"/>
                    <a:pt x="3073" y="3452"/>
                    <a:pt x="3263" y="3262"/>
                  </a:cubicBezTo>
                  <a:cubicBezTo>
                    <a:pt x="3485" y="3072"/>
                    <a:pt x="3580" y="2787"/>
                    <a:pt x="3611" y="2502"/>
                  </a:cubicBezTo>
                  <a:cubicBezTo>
                    <a:pt x="3611" y="2249"/>
                    <a:pt x="3485" y="1964"/>
                    <a:pt x="3295" y="1774"/>
                  </a:cubicBezTo>
                  <a:cubicBezTo>
                    <a:pt x="3085" y="1564"/>
                    <a:pt x="2809" y="1461"/>
                    <a:pt x="2534" y="1461"/>
                  </a:cubicBezTo>
                  <a:close/>
                  <a:moveTo>
                    <a:pt x="2883" y="381"/>
                  </a:moveTo>
                  <a:lnTo>
                    <a:pt x="2851" y="729"/>
                  </a:lnTo>
                  <a:cubicBezTo>
                    <a:pt x="2851" y="824"/>
                    <a:pt x="2946" y="951"/>
                    <a:pt x="3041" y="982"/>
                  </a:cubicBezTo>
                  <a:cubicBezTo>
                    <a:pt x="3136" y="1014"/>
                    <a:pt x="3231" y="1046"/>
                    <a:pt x="3326" y="1077"/>
                  </a:cubicBezTo>
                  <a:cubicBezTo>
                    <a:pt x="3369" y="1106"/>
                    <a:pt x="3418" y="1121"/>
                    <a:pt x="3468" y="1121"/>
                  </a:cubicBezTo>
                  <a:cubicBezTo>
                    <a:pt x="3529" y="1121"/>
                    <a:pt x="3591" y="1098"/>
                    <a:pt x="3643" y="1046"/>
                  </a:cubicBezTo>
                  <a:lnTo>
                    <a:pt x="3865" y="824"/>
                  </a:lnTo>
                  <a:lnTo>
                    <a:pt x="4308" y="1236"/>
                  </a:lnTo>
                  <a:lnTo>
                    <a:pt x="4055" y="1457"/>
                  </a:lnTo>
                  <a:cubicBezTo>
                    <a:pt x="3960" y="1552"/>
                    <a:pt x="3960" y="1679"/>
                    <a:pt x="3991" y="1806"/>
                  </a:cubicBezTo>
                  <a:cubicBezTo>
                    <a:pt x="4055" y="1869"/>
                    <a:pt x="4086" y="1964"/>
                    <a:pt x="4118" y="2027"/>
                  </a:cubicBezTo>
                  <a:cubicBezTo>
                    <a:pt x="4150" y="2154"/>
                    <a:pt x="4245" y="2249"/>
                    <a:pt x="4371" y="2249"/>
                  </a:cubicBezTo>
                  <a:lnTo>
                    <a:pt x="4688" y="2249"/>
                  </a:lnTo>
                  <a:lnTo>
                    <a:pt x="4688" y="2819"/>
                  </a:lnTo>
                  <a:lnTo>
                    <a:pt x="4340" y="2819"/>
                  </a:lnTo>
                  <a:cubicBezTo>
                    <a:pt x="4245" y="2819"/>
                    <a:pt x="4118" y="2914"/>
                    <a:pt x="4086" y="3009"/>
                  </a:cubicBezTo>
                  <a:cubicBezTo>
                    <a:pt x="4055" y="3104"/>
                    <a:pt x="4023" y="3199"/>
                    <a:pt x="3991" y="3262"/>
                  </a:cubicBezTo>
                  <a:cubicBezTo>
                    <a:pt x="3928" y="3357"/>
                    <a:pt x="3928" y="3516"/>
                    <a:pt x="4023" y="3579"/>
                  </a:cubicBezTo>
                  <a:lnTo>
                    <a:pt x="4245" y="3832"/>
                  </a:lnTo>
                  <a:lnTo>
                    <a:pt x="3801" y="4244"/>
                  </a:lnTo>
                  <a:lnTo>
                    <a:pt x="3580" y="3991"/>
                  </a:lnTo>
                  <a:cubicBezTo>
                    <a:pt x="3540" y="3952"/>
                    <a:pt x="3465" y="3925"/>
                    <a:pt x="3391" y="3925"/>
                  </a:cubicBezTo>
                  <a:cubicBezTo>
                    <a:pt x="3345" y="3925"/>
                    <a:pt x="3299" y="3935"/>
                    <a:pt x="3263" y="3959"/>
                  </a:cubicBezTo>
                  <a:cubicBezTo>
                    <a:pt x="3200" y="3991"/>
                    <a:pt x="3105" y="4022"/>
                    <a:pt x="3010" y="4054"/>
                  </a:cubicBezTo>
                  <a:cubicBezTo>
                    <a:pt x="2883" y="4086"/>
                    <a:pt x="2820" y="4181"/>
                    <a:pt x="2820" y="4307"/>
                  </a:cubicBezTo>
                  <a:lnTo>
                    <a:pt x="2820" y="4624"/>
                  </a:lnTo>
                  <a:lnTo>
                    <a:pt x="2186" y="4624"/>
                  </a:lnTo>
                  <a:lnTo>
                    <a:pt x="2218" y="4307"/>
                  </a:lnTo>
                  <a:cubicBezTo>
                    <a:pt x="2218" y="4181"/>
                    <a:pt x="2123" y="4086"/>
                    <a:pt x="2028" y="4022"/>
                  </a:cubicBezTo>
                  <a:cubicBezTo>
                    <a:pt x="1933" y="3991"/>
                    <a:pt x="1838" y="3959"/>
                    <a:pt x="1774" y="3927"/>
                  </a:cubicBezTo>
                  <a:cubicBezTo>
                    <a:pt x="1726" y="3903"/>
                    <a:pt x="1678" y="3893"/>
                    <a:pt x="1631" y="3893"/>
                  </a:cubicBezTo>
                  <a:cubicBezTo>
                    <a:pt x="1556" y="3893"/>
                    <a:pt x="1485" y="3920"/>
                    <a:pt x="1426" y="3959"/>
                  </a:cubicBezTo>
                  <a:lnTo>
                    <a:pt x="1204" y="4181"/>
                  </a:lnTo>
                  <a:lnTo>
                    <a:pt x="793" y="3769"/>
                  </a:lnTo>
                  <a:lnTo>
                    <a:pt x="1014" y="3547"/>
                  </a:lnTo>
                  <a:cubicBezTo>
                    <a:pt x="1109" y="3452"/>
                    <a:pt x="1109" y="3326"/>
                    <a:pt x="1078" y="3231"/>
                  </a:cubicBezTo>
                  <a:cubicBezTo>
                    <a:pt x="1014" y="3136"/>
                    <a:pt x="983" y="3072"/>
                    <a:pt x="951" y="2977"/>
                  </a:cubicBezTo>
                  <a:cubicBezTo>
                    <a:pt x="919" y="2851"/>
                    <a:pt x="824" y="2787"/>
                    <a:pt x="698" y="2787"/>
                  </a:cubicBezTo>
                  <a:lnTo>
                    <a:pt x="381" y="2787"/>
                  </a:lnTo>
                  <a:lnTo>
                    <a:pt x="381" y="2186"/>
                  </a:lnTo>
                  <a:lnTo>
                    <a:pt x="729" y="2186"/>
                  </a:lnTo>
                  <a:cubicBezTo>
                    <a:pt x="824" y="2186"/>
                    <a:pt x="951" y="2122"/>
                    <a:pt x="983" y="1996"/>
                  </a:cubicBezTo>
                  <a:cubicBezTo>
                    <a:pt x="1014" y="1901"/>
                    <a:pt x="1046" y="1837"/>
                    <a:pt x="1078" y="1742"/>
                  </a:cubicBezTo>
                  <a:cubicBezTo>
                    <a:pt x="1141" y="1647"/>
                    <a:pt x="1141" y="1521"/>
                    <a:pt x="1046" y="1426"/>
                  </a:cubicBezTo>
                  <a:lnTo>
                    <a:pt x="824" y="1204"/>
                  </a:lnTo>
                  <a:lnTo>
                    <a:pt x="1236" y="792"/>
                  </a:lnTo>
                  <a:lnTo>
                    <a:pt x="1489" y="1014"/>
                  </a:lnTo>
                  <a:cubicBezTo>
                    <a:pt x="1530" y="1074"/>
                    <a:pt x="1595" y="1096"/>
                    <a:pt x="1670" y="1096"/>
                  </a:cubicBezTo>
                  <a:cubicBezTo>
                    <a:pt x="1713" y="1096"/>
                    <a:pt x="1760" y="1089"/>
                    <a:pt x="1806" y="1077"/>
                  </a:cubicBezTo>
                  <a:cubicBezTo>
                    <a:pt x="1869" y="1014"/>
                    <a:pt x="1964" y="982"/>
                    <a:pt x="2059" y="951"/>
                  </a:cubicBezTo>
                  <a:cubicBezTo>
                    <a:pt x="2186" y="919"/>
                    <a:pt x="2249" y="824"/>
                    <a:pt x="2249" y="697"/>
                  </a:cubicBezTo>
                  <a:lnTo>
                    <a:pt x="2249" y="381"/>
                  </a:lnTo>
                  <a:close/>
                  <a:moveTo>
                    <a:pt x="2154" y="1"/>
                  </a:moveTo>
                  <a:cubicBezTo>
                    <a:pt x="2028" y="1"/>
                    <a:pt x="1901" y="127"/>
                    <a:pt x="1901" y="254"/>
                  </a:cubicBezTo>
                  <a:lnTo>
                    <a:pt x="1901" y="634"/>
                  </a:lnTo>
                  <a:cubicBezTo>
                    <a:pt x="1838" y="666"/>
                    <a:pt x="1774" y="666"/>
                    <a:pt x="1711" y="697"/>
                  </a:cubicBezTo>
                  <a:lnTo>
                    <a:pt x="1458" y="444"/>
                  </a:lnTo>
                  <a:cubicBezTo>
                    <a:pt x="1394" y="396"/>
                    <a:pt x="1323" y="373"/>
                    <a:pt x="1256" y="373"/>
                  </a:cubicBezTo>
                  <a:cubicBezTo>
                    <a:pt x="1189" y="373"/>
                    <a:pt x="1125" y="396"/>
                    <a:pt x="1078" y="444"/>
                  </a:cubicBezTo>
                  <a:lnTo>
                    <a:pt x="476" y="1014"/>
                  </a:lnTo>
                  <a:cubicBezTo>
                    <a:pt x="444" y="1046"/>
                    <a:pt x="413" y="1109"/>
                    <a:pt x="413" y="1204"/>
                  </a:cubicBezTo>
                  <a:cubicBezTo>
                    <a:pt x="413" y="1267"/>
                    <a:pt x="413" y="1331"/>
                    <a:pt x="476" y="1362"/>
                  </a:cubicBezTo>
                  <a:lnTo>
                    <a:pt x="729" y="1647"/>
                  </a:lnTo>
                  <a:cubicBezTo>
                    <a:pt x="698" y="1679"/>
                    <a:pt x="666" y="1742"/>
                    <a:pt x="666" y="1806"/>
                  </a:cubicBezTo>
                  <a:lnTo>
                    <a:pt x="286" y="1806"/>
                  </a:lnTo>
                  <a:cubicBezTo>
                    <a:pt x="128" y="1806"/>
                    <a:pt x="33" y="1932"/>
                    <a:pt x="33" y="2059"/>
                  </a:cubicBezTo>
                  <a:lnTo>
                    <a:pt x="1" y="2882"/>
                  </a:lnTo>
                  <a:cubicBezTo>
                    <a:pt x="1" y="3009"/>
                    <a:pt x="128" y="3136"/>
                    <a:pt x="254" y="3136"/>
                  </a:cubicBezTo>
                  <a:lnTo>
                    <a:pt x="634" y="3136"/>
                  </a:lnTo>
                  <a:cubicBezTo>
                    <a:pt x="666" y="3199"/>
                    <a:pt x="666" y="3262"/>
                    <a:pt x="698" y="3326"/>
                  </a:cubicBezTo>
                  <a:lnTo>
                    <a:pt x="444" y="3579"/>
                  </a:lnTo>
                  <a:cubicBezTo>
                    <a:pt x="381" y="3642"/>
                    <a:pt x="349" y="3706"/>
                    <a:pt x="349" y="3769"/>
                  </a:cubicBezTo>
                  <a:cubicBezTo>
                    <a:pt x="349" y="3832"/>
                    <a:pt x="381" y="3896"/>
                    <a:pt x="444" y="3959"/>
                  </a:cubicBezTo>
                  <a:lnTo>
                    <a:pt x="1014" y="4529"/>
                  </a:lnTo>
                  <a:cubicBezTo>
                    <a:pt x="1065" y="4580"/>
                    <a:pt x="1134" y="4613"/>
                    <a:pt x="1207" y="4613"/>
                  </a:cubicBezTo>
                  <a:cubicBezTo>
                    <a:pt x="1270" y="4613"/>
                    <a:pt x="1336" y="4588"/>
                    <a:pt x="1394" y="4529"/>
                  </a:cubicBezTo>
                  <a:lnTo>
                    <a:pt x="1648" y="4276"/>
                  </a:lnTo>
                  <a:cubicBezTo>
                    <a:pt x="1711" y="4307"/>
                    <a:pt x="1774" y="4339"/>
                    <a:pt x="1838" y="4371"/>
                  </a:cubicBezTo>
                  <a:lnTo>
                    <a:pt x="1838" y="4719"/>
                  </a:lnTo>
                  <a:cubicBezTo>
                    <a:pt x="1838" y="4783"/>
                    <a:pt x="1838" y="4878"/>
                    <a:pt x="1901" y="4909"/>
                  </a:cubicBezTo>
                  <a:cubicBezTo>
                    <a:pt x="1933" y="4973"/>
                    <a:pt x="2028" y="5004"/>
                    <a:pt x="2091" y="5004"/>
                  </a:cubicBezTo>
                  <a:lnTo>
                    <a:pt x="2915" y="5004"/>
                  </a:lnTo>
                  <a:cubicBezTo>
                    <a:pt x="3073" y="5004"/>
                    <a:pt x="3168" y="4878"/>
                    <a:pt x="3168" y="4751"/>
                  </a:cubicBezTo>
                  <a:lnTo>
                    <a:pt x="3168" y="4402"/>
                  </a:lnTo>
                  <a:cubicBezTo>
                    <a:pt x="3263" y="4371"/>
                    <a:pt x="3295" y="4339"/>
                    <a:pt x="3358" y="4307"/>
                  </a:cubicBezTo>
                  <a:lnTo>
                    <a:pt x="3643" y="4592"/>
                  </a:lnTo>
                  <a:cubicBezTo>
                    <a:pt x="3690" y="4640"/>
                    <a:pt x="3754" y="4664"/>
                    <a:pt x="3817" y="4664"/>
                  </a:cubicBezTo>
                  <a:cubicBezTo>
                    <a:pt x="3880" y="4664"/>
                    <a:pt x="3944" y="4640"/>
                    <a:pt x="3991" y="4592"/>
                  </a:cubicBezTo>
                  <a:lnTo>
                    <a:pt x="4593" y="4022"/>
                  </a:lnTo>
                  <a:cubicBezTo>
                    <a:pt x="4625" y="3959"/>
                    <a:pt x="4656" y="3896"/>
                    <a:pt x="4656" y="3832"/>
                  </a:cubicBezTo>
                  <a:cubicBezTo>
                    <a:pt x="4656" y="3769"/>
                    <a:pt x="4656" y="3706"/>
                    <a:pt x="4593" y="3642"/>
                  </a:cubicBezTo>
                  <a:lnTo>
                    <a:pt x="4340" y="3389"/>
                  </a:lnTo>
                  <a:cubicBezTo>
                    <a:pt x="4371" y="3326"/>
                    <a:pt x="4403" y="3262"/>
                    <a:pt x="4435" y="3199"/>
                  </a:cubicBezTo>
                  <a:lnTo>
                    <a:pt x="4783" y="3199"/>
                  </a:lnTo>
                  <a:cubicBezTo>
                    <a:pt x="4941" y="3199"/>
                    <a:pt x="5036" y="3104"/>
                    <a:pt x="5036" y="2946"/>
                  </a:cubicBezTo>
                  <a:lnTo>
                    <a:pt x="5068" y="2154"/>
                  </a:lnTo>
                  <a:cubicBezTo>
                    <a:pt x="5068" y="2059"/>
                    <a:pt x="5036" y="1996"/>
                    <a:pt x="4973" y="1964"/>
                  </a:cubicBezTo>
                  <a:cubicBezTo>
                    <a:pt x="4941" y="1901"/>
                    <a:pt x="4878" y="1869"/>
                    <a:pt x="4815" y="1869"/>
                  </a:cubicBezTo>
                  <a:lnTo>
                    <a:pt x="4435" y="1869"/>
                  </a:lnTo>
                  <a:cubicBezTo>
                    <a:pt x="4403" y="1806"/>
                    <a:pt x="4403" y="1742"/>
                    <a:pt x="4371" y="1679"/>
                  </a:cubicBezTo>
                  <a:lnTo>
                    <a:pt x="4625" y="1426"/>
                  </a:lnTo>
                  <a:cubicBezTo>
                    <a:pt x="4688" y="1394"/>
                    <a:pt x="4720" y="1331"/>
                    <a:pt x="4720" y="1267"/>
                  </a:cubicBezTo>
                  <a:cubicBezTo>
                    <a:pt x="4720" y="1172"/>
                    <a:pt x="4688" y="1109"/>
                    <a:pt x="4625" y="1077"/>
                  </a:cubicBezTo>
                  <a:lnTo>
                    <a:pt x="4055" y="476"/>
                  </a:lnTo>
                  <a:cubicBezTo>
                    <a:pt x="4007" y="428"/>
                    <a:pt x="3944" y="404"/>
                    <a:pt x="3876" y="404"/>
                  </a:cubicBezTo>
                  <a:cubicBezTo>
                    <a:pt x="3809" y="404"/>
                    <a:pt x="3738" y="428"/>
                    <a:pt x="3675" y="476"/>
                  </a:cubicBezTo>
                  <a:lnTo>
                    <a:pt x="3421" y="729"/>
                  </a:lnTo>
                  <a:cubicBezTo>
                    <a:pt x="3358" y="697"/>
                    <a:pt x="3295" y="666"/>
                    <a:pt x="3231" y="634"/>
                  </a:cubicBezTo>
                  <a:lnTo>
                    <a:pt x="3231" y="286"/>
                  </a:lnTo>
                  <a:cubicBezTo>
                    <a:pt x="3263" y="159"/>
                    <a:pt x="3136" y="32"/>
                    <a:pt x="2978" y="32"/>
                  </a:cubicBezTo>
                  <a:lnTo>
                    <a:pt x="2154" y="1"/>
                  </a:ln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3393;p36">
              <a:extLst>
                <a:ext uri="{FF2B5EF4-FFF2-40B4-BE49-F238E27FC236}">
                  <a16:creationId xmlns:a16="http://schemas.microsoft.com/office/drawing/2014/main" id="{3367CA9A-CDE6-44D0-973F-E84C23F85C83}"/>
                </a:ext>
              </a:extLst>
            </p:cNvPr>
            <p:cNvSpPr/>
            <p:nvPr/>
          </p:nvSpPr>
          <p:spPr>
            <a:xfrm>
              <a:off x="10039034" y="2550991"/>
              <a:ext cx="460188" cy="39388"/>
            </a:xfrm>
            <a:custGeom>
              <a:avLst/>
              <a:gdLst/>
              <a:ahLst/>
              <a:cxnLst/>
              <a:rect l="l" t="t" r="r" b="b"/>
              <a:pathLst>
                <a:path w="10737" h="919" extrusionOk="0">
                  <a:moveTo>
                    <a:pt x="412" y="0"/>
                  </a:moveTo>
                  <a:cubicBezTo>
                    <a:pt x="191" y="0"/>
                    <a:pt x="1" y="190"/>
                    <a:pt x="1" y="412"/>
                  </a:cubicBezTo>
                  <a:lnTo>
                    <a:pt x="1" y="507"/>
                  </a:lnTo>
                  <a:cubicBezTo>
                    <a:pt x="1" y="729"/>
                    <a:pt x="191" y="919"/>
                    <a:pt x="412" y="919"/>
                  </a:cubicBezTo>
                  <a:lnTo>
                    <a:pt x="10325" y="919"/>
                  </a:lnTo>
                  <a:cubicBezTo>
                    <a:pt x="10547" y="919"/>
                    <a:pt x="10737" y="729"/>
                    <a:pt x="10737" y="507"/>
                  </a:cubicBezTo>
                  <a:lnTo>
                    <a:pt x="10737" y="412"/>
                  </a:lnTo>
                  <a:cubicBezTo>
                    <a:pt x="10737" y="190"/>
                    <a:pt x="10547" y="0"/>
                    <a:pt x="10325" y="0"/>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3394;p36">
              <a:extLst>
                <a:ext uri="{FF2B5EF4-FFF2-40B4-BE49-F238E27FC236}">
                  <a16:creationId xmlns:a16="http://schemas.microsoft.com/office/drawing/2014/main" id="{76522AB3-AC80-4A98-8EE6-E39CC73E425A}"/>
                </a:ext>
              </a:extLst>
            </p:cNvPr>
            <p:cNvSpPr/>
            <p:nvPr/>
          </p:nvSpPr>
          <p:spPr>
            <a:xfrm>
              <a:off x="10030891" y="2544219"/>
              <a:ext cx="476475" cy="52975"/>
            </a:xfrm>
            <a:custGeom>
              <a:avLst/>
              <a:gdLst/>
              <a:ahLst/>
              <a:cxnLst/>
              <a:rect l="l" t="t" r="r" b="b"/>
              <a:pathLst>
                <a:path w="11117" h="1236" extrusionOk="0">
                  <a:moveTo>
                    <a:pt x="10515" y="348"/>
                  </a:moveTo>
                  <a:cubicBezTo>
                    <a:pt x="10642" y="348"/>
                    <a:pt x="10737" y="443"/>
                    <a:pt x="10737" y="570"/>
                  </a:cubicBezTo>
                  <a:lnTo>
                    <a:pt x="10737" y="665"/>
                  </a:lnTo>
                  <a:cubicBezTo>
                    <a:pt x="10737" y="792"/>
                    <a:pt x="10642" y="887"/>
                    <a:pt x="10515" y="887"/>
                  </a:cubicBezTo>
                  <a:lnTo>
                    <a:pt x="602" y="887"/>
                  </a:lnTo>
                  <a:cubicBezTo>
                    <a:pt x="476" y="887"/>
                    <a:pt x="381" y="792"/>
                    <a:pt x="381" y="665"/>
                  </a:cubicBezTo>
                  <a:lnTo>
                    <a:pt x="381" y="570"/>
                  </a:lnTo>
                  <a:cubicBezTo>
                    <a:pt x="381" y="443"/>
                    <a:pt x="476" y="348"/>
                    <a:pt x="602" y="348"/>
                  </a:cubicBezTo>
                  <a:close/>
                  <a:moveTo>
                    <a:pt x="602" y="0"/>
                  </a:moveTo>
                  <a:cubicBezTo>
                    <a:pt x="254" y="0"/>
                    <a:pt x="1" y="253"/>
                    <a:pt x="1" y="570"/>
                  </a:cubicBezTo>
                  <a:lnTo>
                    <a:pt x="1" y="665"/>
                  </a:lnTo>
                  <a:cubicBezTo>
                    <a:pt x="1" y="982"/>
                    <a:pt x="254" y="1235"/>
                    <a:pt x="602" y="1235"/>
                  </a:cubicBezTo>
                  <a:lnTo>
                    <a:pt x="10515" y="1235"/>
                  </a:lnTo>
                  <a:cubicBezTo>
                    <a:pt x="10832" y="1235"/>
                    <a:pt x="11117" y="982"/>
                    <a:pt x="11117" y="665"/>
                  </a:cubicBezTo>
                  <a:lnTo>
                    <a:pt x="11117" y="570"/>
                  </a:lnTo>
                  <a:cubicBezTo>
                    <a:pt x="11117" y="253"/>
                    <a:pt x="10832" y="0"/>
                    <a:pt x="10515"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395;p36">
              <a:extLst>
                <a:ext uri="{FF2B5EF4-FFF2-40B4-BE49-F238E27FC236}">
                  <a16:creationId xmlns:a16="http://schemas.microsoft.com/office/drawing/2014/main" id="{58350D61-F20D-4A5C-A84E-EAE3B410165D}"/>
                </a:ext>
              </a:extLst>
            </p:cNvPr>
            <p:cNvSpPr/>
            <p:nvPr/>
          </p:nvSpPr>
          <p:spPr>
            <a:xfrm>
              <a:off x="9846293" y="2681842"/>
              <a:ext cx="325822" cy="528850"/>
            </a:xfrm>
            <a:custGeom>
              <a:avLst/>
              <a:gdLst/>
              <a:ahLst/>
              <a:cxnLst/>
              <a:rect l="l" t="t" r="r" b="b"/>
              <a:pathLst>
                <a:path w="7602" h="12339" extrusionOk="0">
                  <a:moveTo>
                    <a:pt x="6935" y="0"/>
                  </a:moveTo>
                  <a:cubicBezTo>
                    <a:pt x="6761" y="0"/>
                    <a:pt x="6586" y="81"/>
                    <a:pt x="6461" y="241"/>
                  </a:cubicBezTo>
                  <a:lnTo>
                    <a:pt x="5194" y="1824"/>
                  </a:lnTo>
                  <a:cubicBezTo>
                    <a:pt x="5068" y="1634"/>
                    <a:pt x="4941" y="1444"/>
                    <a:pt x="4814" y="1223"/>
                  </a:cubicBezTo>
                  <a:cubicBezTo>
                    <a:pt x="4529" y="779"/>
                    <a:pt x="4054" y="494"/>
                    <a:pt x="3389" y="494"/>
                  </a:cubicBezTo>
                  <a:lnTo>
                    <a:pt x="3358" y="494"/>
                  </a:lnTo>
                  <a:lnTo>
                    <a:pt x="1743" y="526"/>
                  </a:lnTo>
                  <a:cubicBezTo>
                    <a:pt x="539" y="526"/>
                    <a:pt x="32" y="1096"/>
                    <a:pt x="32" y="1793"/>
                  </a:cubicBezTo>
                  <a:cubicBezTo>
                    <a:pt x="32" y="1824"/>
                    <a:pt x="32" y="5910"/>
                    <a:pt x="32" y="5910"/>
                  </a:cubicBezTo>
                  <a:cubicBezTo>
                    <a:pt x="1" y="6258"/>
                    <a:pt x="286" y="6511"/>
                    <a:pt x="602" y="6511"/>
                  </a:cubicBezTo>
                  <a:lnTo>
                    <a:pt x="634" y="6511"/>
                  </a:lnTo>
                  <a:cubicBezTo>
                    <a:pt x="824" y="6511"/>
                    <a:pt x="1014" y="6416"/>
                    <a:pt x="1109" y="6258"/>
                  </a:cubicBezTo>
                  <a:lnTo>
                    <a:pt x="2756" y="6258"/>
                  </a:lnTo>
                  <a:lnTo>
                    <a:pt x="2756" y="11547"/>
                  </a:lnTo>
                  <a:cubicBezTo>
                    <a:pt x="2756" y="11990"/>
                    <a:pt x="3104" y="12338"/>
                    <a:pt x="3548" y="12338"/>
                  </a:cubicBezTo>
                  <a:cubicBezTo>
                    <a:pt x="3991" y="12338"/>
                    <a:pt x="4339" y="11990"/>
                    <a:pt x="4339" y="11547"/>
                  </a:cubicBezTo>
                  <a:lnTo>
                    <a:pt x="4276" y="6258"/>
                  </a:lnTo>
                  <a:lnTo>
                    <a:pt x="4213" y="2521"/>
                  </a:lnTo>
                  <a:lnTo>
                    <a:pt x="4213" y="2521"/>
                  </a:lnTo>
                  <a:cubicBezTo>
                    <a:pt x="4371" y="2743"/>
                    <a:pt x="4529" y="2964"/>
                    <a:pt x="4688" y="3186"/>
                  </a:cubicBezTo>
                  <a:cubicBezTo>
                    <a:pt x="4814" y="3345"/>
                    <a:pt x="4973" y="3408"/>
                    <a:pt x="5163" y="3408"/>
                  </a:cubicBezTo>
                  <a:cubicBezTo>
                    <a:pt x="5353" y="3408"/>
                    <a:pt x="5543" y="3313"/>
                    <a:pt x="5638" y="3186"/>
                  </a:cubicBezTo>
                  <a:lnTo>
                    <a:pt x="7411" y="1001"/>
                  </a:lnTo>
                  <a:cubicBezTo>
                    <a:pt x="7601" y="716"/>
                    <a:pt x="7570" y="368"/>
                    <a:pt x="7316" y="146"/>
                  </a:cubicBezTo>
                  <a:cubicBezTo>
                    <a:pt x="7205" y="49"/>
                    <a:pt x="7070" y="0"/>
                    <a:pt x="6935" y="0"/>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396;p36">
              <a:extLst>
                <a:ext uri="{FF2B5EF4-FFF2-40B4-BE49-F238E27FC236}">
                  <a16:creationId xmlns:a16="http://schemas.microsoft.com/office/drawing/2014/main" id="{24622AE5-359A-4380-A4E6-38D01166C1A9}"/>
                </a:ext>
              </a:extLst>
            </p:cNvPr>
            <p:cNvSpPr/>
            <p:nvPr/>
          </p:nvSpPr>
          <p:spPr>
            <a:xfrm>
              <a:off x="9839521" y="2674170"/>
              <a:ext cx="342109" cy="544665"/>
            </a:xfrm>
            <a:custGeom>
              <a:avLst/>
              <a:gdLst/>
              <a:ahLst/>
              <a:cxnLst/>
              <a:rect l="l" t="t" r="r" b="b"/>
              <a:pathLst>
                <a:path w="7982" h="12708" extrusionOk="0">
                  <a:moveTo>
                    <a:pt x="7131" y="0"/>
                  </a:moveTo>
                  <a:cubicBezTo>
                    <a:pt x="7097" y="0"/>
                    <a:pt x="7064" y="3"/>
                    <a:pt x="7031" y="8"/>
                  </a:cubicBezTo>
                  <a:cubicBezTo>
                    <a:pt x="6809" y="8"/>
                    <a:pt x="6619" y="135"/>
                    <a:pt x="6493" y="293"/>
                  </a:cubicBezTo>
                  <a:lnTo>
                    <a:pt x="5352" y="1687"/>
                  </a:lnTo>
                  <a:cubicBezTo>
                    <a:pt x="5289" y="1560"/>
                    <a:pt x="5194" y="1433"/>
                    <a:pt x="5131" y="1307"/>
                  </a:cubicBezTo>
                  <a:cubicBezTo>
                    <a:pt x="4782" y="768"/>
                    <a:pt x="4244" y="483"/>
                    <a:pt x="3579" y="483"/>
                  </a:cubicBezTo>
                  <a:lnTo>
                    <a:pt x="3516" y="483"/>
                  </a:lnTo>
                  <a:lnTo>
                    <a:pt x="1901" y="515"/>
                  </a:lnTo>
                  <a:lnTo>
                    <a:pt x="1869" y="515"/>
                  </a:lnTo>
                  <a:cubicBezTo>
                    <a:pt x="729" y="515"/>
                    <a:pt x="32" y="1053"/>
                    <a:pt x="0" y="1972"/>
                  </a:cubicBezTo>
                  <a:cubicBezTo>
                    <a:pt x="0" y="2003"/>
                    <a:pt x="0" y="5424"/>
                    <a:pt x="0" y="6089"/>
                  </a:cubicBezTo>
                  <a:cubicBezTo>
                    <a:pt x="0" y="6310"/>
                    <a:pt x="64" y="6500"/>
                    <a:pt x="222" y="6659"/>
                  </a:cubicBezTo>
                  <a:cubicBezTo>
                    <a:pt x="380" y="6785"/>
                    <a:pt x="570" y="6880"/>
                    <a:pt x="760" y="6880"/>
                  </a:cubicBezTo>
                  <a:lnTo>
                    <a:pt x="792" y="6880"/>
                  </a:lnTo>
                  <a:cubicBezTo>
                    <a:pt x="1045" y="6880"/>
                    <a:pt x="1299" y="6754"/>
                    <a:pt x="1457" y="6532"/>
                  </a:cubicBezTo>
                  <a:cubicBezTo>
                    <a:pt x="1489" y="6437"/>
                    <a:pt x="1489" y="6342"/>
                    <a:pt x="1394" y="6279"/>
                  </a:cubicBezTo>
                  <a:cubicBezTo>
                    <a:pt x="1360" y="6256"/>
                    <a:pt x="1327" y="6246"/>
                    <a:pt x="1294" y="6246"/>
                  </a:cubicBezTo>
                  <a:cubicBezTo>
                    <a:pt x="1236" y="6246"/>
                    <a:pt x="1181" y="6281"/>
                    <a:pt x="1140" y="6342"/>
                  </a:cubicBezTo>
                  <a:cubicBezTo>
                    <a:pt x="1077" y="6437"/>
                    <a:pt x="919" y="6500"/>
                    <a:pt x="792" y="6500"/>
                  </a:cubicBezTo>
                  <a:cubicBezTo>
                    <a:pt x="665" y="6500"/>
                    <a:pt x="570" y="6469"/>
                    <a:pt x="475" y="6374"/>
                  </a:cubicBezTo>
                  <a:cubicBezTo>
                    <a:pt x="412" y="6310"/>
                    <a:pt x="380" y="6215"/>
                    <a:pt x="380" y="6089"/>
                  </a:cubicBezTo>
                  <a:cubicBezTo>
                    <a:pt x="380" y="6057"/>
                    <a:pt x="380" y="2035"/>
                    <a:pt x="380" y="1972"/>
                  </a:cubicBezTo>
                  <a:cubicBezTo>
                    <a:pt x="380" y="1275"/>
                    <a:pt x="919" y="895"/>
                    <a:pt x="1869" y="895"/>
                  </a:cubicBezTo>
                  <a:lnTo>
                    <a:pt x="1901" y="895"/>
                  </a:lnTo>
                  <a:lnTo>
                    <a:pt x="3516" y="863"/>
                  </a:lnTo>
                  <a:lnTo>
                    <a:pt x="3547" y="863"/>
                  </a:lnTo>
                  <a:cubicBezTo>
                    <a:pt x="4117" y="863"/>
                    <a:pt x="4529" y="1085"/>
                    <a:pt x="4814" y="1528"/>
                  </a:cubicBezTo>
                  <a:cubicBezTo>
                    <a:pt x="4909" y="1687"/>
                    <a:pt x="5067" y="1908"/>
                    <a:pt x="5194" y="2130"/>
                  </a:cubicBezTo>
                  <a:cubicBezTo>
                    <a:pt x="5226" y="2162"/>
                    <a:pt x="5289" y="2193"/>
                    <a:pt x="5352" y="2193"/>
                  </a:cubicBezTo>
                  <a:cubicBezTo>
                    <a:pt x="5416" y="2193"/>
                    <a:pt x="5447" y="2162"/>
                    <a:pt x="5511" y="2130"/>
                  </a:cubicBezTo>
                  <a:lnTo>
                    <a:pt x="6778" y="515"/>
                  </a:lnTo>
                  <a:cubicBezTo>
                    <a:pt x="6841" y="452"/>
                    <a:pt x="6936" y="388"/>
                    <a:pt x="7063" y="388"/>
                  </a:cubicBezTo>
                  <a:cubicBezTo>
                    <a:pt x="7086" y="380"/>
                    <a:pt x="7112" y="376"/>
                    <a:pt x="7139" y="376"/>
                  </a:cubicBezTo>
                  <a:cubicBezTo>
                    <a:pt x="7219" y="376"/>
                    <a:pt x="7308" y="412"/>
                    <a:pt x="7379" y="483"/>
                  </a:cubicBezTo>
                  <a:cubicBezTo>
                    <a:pt x="7538" y="610"/>
                    <a:pt x="7569" y="863"/>
                    <a:pt x="7411" y="1053"/>
                  </a:cubicBezTo>
                  <a:lnTo>
                    <a:pt x="5669" y="3238"/>
                  </a:lnTo>
                  <a:cubicBezTo>
                    <a:pt x="5574" y="3365"/>
                    <a:pt x="5479" y="3397"/>
                    <a:pt x="5321" y="3397"/>
                  </a:cubicBezTo>
                  <a:cubicBezTo>
                    <a:pt x="5194" y="3397"/>
                    <a:pt x="5099" y="3365"/>
                    <a:pt x="5004" y="3270"/>
                  </a:cubicBezTo>
                  <a:lnTo>
                    <a:pt x="5004" y="3238"/>
                  </a:lnTo>
                  <a:cubicBezTo>
                    <a:pt x="4846" y="3048"/>
                    <a:pt x="4687" y="2827"/>
                    <a:pt x="4529" y="2605"/>
                  </a:cubicBezTo>
                  <a:cubicBezTo>
                    <a:pt x="4466" y="2542"/>
                    <a:pt x="4402" y="2510"/>
                    <a:pt x="4307" y="2510"/>
                  </a:cubicBezTo>
                  <a:cubicBezTo>
                    <a:pt x="4244" y="2542"/>
                    <a:pt x="4181" y="2637"/>
                    <a:pt x="4181" y="2700"/>
                  </a:cubicBezTo>
                  <a:lnTo>
                    <a:pt x="4244" y="6469"/>
                  </a:lnTo>
                  <a:lnTo>
                    <a:pt x="4307" y="11726"/>
                  </a:lnTo>
                  <a:cubicBezTo>
                    <a:pt x="4307" y="12074"/>
                    <a:pt x="4022" y="12327"/>
                    <a:pt x="3706" y="12327"/>
                  </a:cubicBezTo>
                  <a:cubicBezTo>
                    <a:pt x="3357" y="12327"/>
                    <a:pt x="3072" y="12074"/>
                    <a:pt x="3072" y="11726"/>
                  </a:cubicBezTo>
                  <a:lnTo>
                    <a:pt x="3072" y="6469"/>
                  </a:lnTo>
                  <a:cubicBezTo>
                    <a:pt x="3072" y="6342"/>
                    <a:pt x="3009" y="6279"/>
                    <a:pt x="2914" y="6279"/>
                  </a:cubicBezTo>
                  <a:cubicBezTo>
                    <a:pt x="2787" y="6279"/>
                    <a:pt x="2724" y="6342"/>
                    <a:pt x="2724" y="6469"/>
                  </a:cubicBezTo>
                  <a:lnTo>
                    <a:pt x="2724" y="11726"/>
                  </a:lnTo>
                  <a:cubicBezTo>
                    <a:pt x="2724" y="12264"/>
                    <a:pt x="3136" y="12707"/>
                    <a:pt x="3706" y="12707"/>
                  </a:cubicBezTo>
                  <a:cubicBezTo>
                    <a:pt x="4244" y="12707"/>
                    <a:pt x="4687" y="12264"/>
                    <a:pt x="4687" y="11726"/>
                  </a:cubicBezTo>
                  <a:lnTo>
                    <a:pt x="4624" y="6437"/>
                  </a:lnTo>
                  <a:lnTo>
                    <a:pt x="4561" y="3270"/>
                  </a:lnTo>
                  <a:lnTo>
                    <a:pt x="4561" y="3270"/>
                  </a:lnTo>
                  <a:cubicBezTo>
                    <a:pt x="4624" y="3333"/>
                    <a:pt x="4656" y="3397"/>
                    <a:pt x="4719" y="3460"/>
                  </a:cubicBezTo>
                  <a:lnTo>
                    <a:pt x="4719" y="3492"/>
                  </a:lnTo>
                  <a:cubicBezTo>
                    <a:pt x="4877" y="3650"/>
                    <a:pt x="5099" y="3777"/>
                    <a:pt x="5321" y="3777"/>
                  </a:cubicBezTo>
                  <a:cubicBezTo>
                    <a:pt x="5574" y="3777"/>
                    <a:pt x="5796" y="3650"/>
                    <a:pt x="5954" y="3460"/>
                  </a:cubicBezTo>
                  <a:lnTo>
                    <a:pt x="7696" y="1275"/>
                  </a:lnTo>
                  <a:cubicBezTo>
                    <a:pt x="7981" y="927"/>
                    <a:pt x="7918" y="452"/>
                    <a:pt x="7601" y="167"/>
                  </a:cubicBezTo>
                  <a:cubicBezTo>
                    <a:pt x="7470" y="62"/>
                    <a:pt x="7295" y="0"/>
                    <a:pt x="7131"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397;p36">
              <a:extLst>
                <a:ext uri="{FF2B5EF4-FFF2-40B4-BE49-F238E27FC236}">
                  <a16:creationId xmlns:a16="http://schemas.microsoft.com/office/drawing/2014/main" id="{11EDAD60-9812-409F-BD8E-85F22475C442}"/>
                </a:ext>
              </a:extLst>
            </p:cNvPr>
            <p:cNvSpPr/>
            <p:nvPr/>
          </p:nvSpPr>
          <p:spPr>
            <a:xfrm>
              <a:off x="9895153" y="2571349"/>
              <a:ext cx="114093" cy="111350"/>
            </a:xfrm>
            <a:custGeom>
              <a:avLst/>
              <a:gdLst/>
              <a:ahLst/>
              <a:cxnLst/>
              <a:rect l="l" t="t" r="r" b="b"/>
              <a:pathLst>
                <a:path w="2662" h="2598" extrusionOk="0">
                  <a:moveTo>
                    <a:pt x="1331" y="0"/>
                  </a:moveTo>
                  <a:cubicBezTo>
                    <a:pt x="603" y="0"/>
                    <a:pt x="1" y="570"/>
                    <a:pt x="1" y="1299"/>
                  </a:cubicBezTo>
                  <a:cubicBezTo>
                    <a:pt x="1" y="1996"/>
                    <a:pt x="603" y="2597"/>
                    <a:pt x="1331" y="2597"/>
                  </a:cubicBezTo>
                  <a:cubicBezTo>
                    <a:pt x="2059" y="2597"/>
                    <a:pt x="2661" y="1996"/>
                    <a:pt x="2661" y="1299"/>
                  </a:cubicBezTo>
                  <a:cubicBezTo>
                    <a:pt x="2661" y="570"/>
                    <a:pt x="2059" y="0"/>
                    <a:pt x="13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398;p36">
              <a:extLst>
                <a:ext uri="{FF2B5EF4-FFF2-40B4-BE49-F238E27FC236}">
                  <a16:creationId xmlns:a16="http://schemas.microsoft.com/office/drawing/2014/main" id="{4B6A6B8C-8045-46A8-AD72-9ED963CEE8D7}"/>
                </a:ext>
              </a:extLst>
            </p:cNvPr>
            <p:cNvSpPr/>
            <p:nvPr/>
          </p:nvSpPr>
          <p:spPr>
            <a:xfrm>
              <a:off x="9887010" y="2563206"/>
              <a:ext cx="130380" cy="127637"/>
            </a:xfrm>
            <a:custGeom>
              <a:avLst/>
              <a:gdLst/>
              <a:ahLst/>
              <a:cxnLst/>
              <a:rect l="l" t="t" r="r" b="b"/>
              <a:pathLst>
                <a:path w="3042" h="2978" extrusionOk="0">
                  <a:moveTo>
                    <a:pt x="1521" y="349"/>
                  </a:moveTo>
                  <a:cubicBezTo>
                    <a:pt x="2154" y="349"/>
                    <a:pt x="2661" y="855"/>
                    <a:pt x="2661" y="1489"/>
                  </a:cubicBezTo>
                  <a:cubicBezTo>
                    <a:pt x="2661" y="2091"/>
                    <a:pt x="2154" y="2597"/>
                    <a:pt x="1521" y="2597"/>
                  </a:cubicBezTo>
                  <a:cubicBezTo>
                    <a:pt x="888" y="2597"/>
                    <a:pt x="381" y="2091"/>
                    <a:pt x="381" y="1489"/>
                  </a:cubicBezTo>
                  <a:cubicBezTo>
                    <a:pt x="381" y="855"/>
                    <a:pt x="888" y="349"/>
                    <a:pt x="1521" y="349"/>
                  </a:cubicBezTo>
                  <a:close/>
                  <a:moveTo>
                    <a:pt x="1521" y="0"/>
                  </a:moveTo>
                  <a:cubicBezTo>
                    <a:pt x="698" y="0"/>
                    <a:pt x="1" y="665"/>
                    <a:pt x="1" y="1489"/>
                  </a:cubicBezTo>
                  <a:cubicBezTo>
                    <a:pt x="1" y="2312"/>
                    <a:pt x="698" y="2977"/>
                    <a:pt x="1521" y="2977"/>
                  </a:cubicBezTo>
                  <a:cubicBezTo>
                    <a:pt x="2344" y="2977"/>
                    <a:pt x="3041" y="2312"/>
                    <a:pt x="3041" y="1489"/>
                  </a:cubicBezTo>
                  <a:cubicBezTo>
                    <a:pt x="3041" y="665"/>
                    <a:pt x="2344" y="0"/>
                    <a:pt x="1521"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3399;p36">
              <a:extLst>
                <a:ext uri="{FF2B5EF4-FFF2-40B4-BE49-F238E27FC236}">
                  <a16:creationId xmlns:a16="http://schemas.microsoft.com/office/drawing/2014/main" id="{FA1E70B4-FB97-4D3F-B27B-30A9AFBE2620}"/>
                </a:ext>
              </a:extLst>
            </p:cNvPr>
            <p:cNvSpPr/>
            <p:nvPr/>
          </p:nvSpPr>
          <p:spPr>
            <a:xfrm>
              <a:off x="9895153" y="2950060"/>
              <a:ext cx="69262" cy="260632"/>
            </a:xfrm>
            <a:custGeom>
              <a:avLst/>
              <a:gdLst/>
              <a:ahLst/>
              <a:cxnLst/>
              <a:rect l="l" t="t" r="r" b="b"/>
              <a:pathLst>
                <a:path w="1616" h="6081" extrusionOk="0">
                  <a:moveTo>
                    <a:pt x="1" y="0"/>
                  </a:moveTo>
                  <a:lnTo>
                    <a:pt x="1" y="5289"/>
                  </a:lnTo>
                  <a:cubicBezTo>
                    <a:pt x="1" y="5732"/>
                    <a:pt x="381" y="6080"/>
                    <a:pt x="793" y="6080"/>
                  </a:cubicBezTo>
                  <a:cubicBezTo>
                    <a:pt x="1236" y="6080"/>
                    <a:pt x="1616" y="5732"/>
                    <a:pt x="1616" y="5289"/>
                  </a:cubicBezTo>
                  <a:lnTo>
                    <a:pt x="1616" y="0"/>
                  </a:ln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3400;p36">
              <a:extLst>
                <a:ext uri="{FF2B5EF4-FFF2-40B4-BE49-F238E27FC236}">
                  <a16:creationId xmlns:a16="http://schemas.microsoft.com/office/drawing/2014/main" id="{38E1C930-B533-435C-8EA9-E1A789D50128}"/>
                </a:ext>
              </a:extLst>
            </p:cNvPr>
            <p:cNvSpPr/>
            <p:nvPr/>
          </p:nvSpPr>
          <p:spPr>
            <a:xfrm>
              <a:off x="9887010" y="2943245"/>
              <a:ext cx="84220" cy="275590"/>
            </a:xfrm>
            <a:custGeom>
              <a:avLst/>
              <a:gdLst/>
              <a:ahLst/>
              <a:cxnLst/>
              <a:rect l="l" t="t" r="r" b="b"/>
              <a:pathLst>
                <a:path w="1965" h="6430" extrusionOk="0">
                  <a:moveTo>
                    <a:pt x="191" y="1"/>
                  </a:moveTo>
                  <a:cubicBezTo>
                    <a:pt x="96" y="1"/>
                    <a:pt x="1" y="64"/>
                    <a:pt x="1" y="191"/>
                  </a:cubicBezTo>
                  <a:lnTo>
                    <a:pt x="1" y="5448"/>
                  </a:lnTo>
                  <a:cubicBezTo>
                    <a:pt x="1" y="5986"/>
                    <a:pt x="444" y="6429"/>
                    <a:pt x="983" y="6429"/>
                  </a:cubicBezTo>
                  <a:cubicBezTo>
                    <a:pt x="1553" y="6429"/>
                    <a:pt x="1964" y="5986"/>
                    <a:pt x="1964" y="5448"/>
                  </a:cubicBezTo>
                  <a:lnTo>
                    <a:pt x="1964" y="191"/>
                  </a:lnTo>
                  <a:cubicBezTo>
                    <a:pt x="1964" y="64"/>
                    <a:pt x="1901" y="1"/>
                    <a:pt x="1806" y="1"/>
                  </a:cubicBezTo>
                  <a:cubicBezTo>
                    <a:pt x="1679" y="1"/>
                    <a:pt x="1616" y="64"/>
                    <a:pt x="1616" y="191"/>
                  </a:cubicBezTo>
                  <a:lnTo>
                    <a:pt x="1616" y="5448"/>
                  </a:lnTo>
                  <a:cubicBezTo>
                    <a:pt x="1616" y="5796"/>
                    <a:pt x="1331" y="6049"/>
                    <a:pt x="983" y="6049"/>
                  </a:cubicBezTo>
                  <a:cubicBezTo>
                    <a:pt x="666" y="6049"/>
                    <a:pt x="381" y="5796"/>
                    <a:pt x="381" y="5448"/>
                  </a:cubicBezTo>
                  <a:lnTo>
                    <a:pt x="381" y="191"/>
                  </a:lnTo>
                  <a:cubicBezTo>
                    <a:pt x="381" y="64"/>
                    <a:pt x="318" y="1"/>
                    <a:pt x="191"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3401;p36">
              <a:extLst>
                <a:ext uri="{FF2B5EF4-FFF2-40B4-BE49-F238E27FC236}">
                  <a16:creationId xmlns:a16="http://schemas.microsoft.com/office/drawing/2014/main" id="{119D2877-572A-4906-A581-777C9FBC1323}"/>
                </a:ext>
              </a:extLst>
            </p:cNvPr>
            <p:cNvSpPr/>
            <p:nvPr/>
          </p:nvSpPr>
          <p:spPr>
            <a:xfrm>
              <a:off x="9887010" y="2788521"/>
              <a:ext cx="16330" cy="169726"/>
            </a:xfrm>
            <a:custGeom>
              <a:avLst/>
              <a:gdLst/>
              <a:ahLst/>
              <a:cxnLst/>
              <a:rect l="l" t="t" r="r" b="b"/>
              <a:pathLst>
                <a:path w="381" h="3960" extrusionOk="0">
                  <a:moveTo>
                    <a:pt x="191" y="0"/>
                  </a:moveTo>
                  <a:cubicBezTo>
                    <a:pt x="96" y="0"/>
                    <a:pt x="1" y="64"/>
                    <a:pt x="1" y="159"/>
                  </a:cubicBezTo>
                  <a:lnTo>
                    <a:pt x="1" y="3769"/>
                  </a:lnTo>
                  <a:cubicBezTo>
                    <a:pt x="1" y="3896"/>
                    <a:pt x="96" y="3959"/>
                    <a:pt x="191" y="3959"/>
                  </a:cubicBezTo>
                  <a:cubicBezTo>
                    <a:pt x="286" y="3959"/>
                    <a:pt x="381" y="3896"/>
                    <a:pt x="381" y="3769"/>
                  </a:cubicBezTo>
                  <a:lnTo>
                    <a:pt x="381" y="159"/>
                  </a:lnTo>
                  <a:cubicBezTo>
                    <a:pt x="381" y="64"/>
                    <a:pt x="286" y="0"/>
                    <a:pt x="191"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3402;p36">
              <a:extLst>
                <a:ext uri="{FF2B5EF4-FFF2-40B4-BE49-F238E27FC236}">
                  <a16:creationId xmlns:a16="http://schemas.microsoft.com/office/drawing/2014/main" id="{89E5ACE6-A080-4B1D-B604-518B7AF676A1}"/>
                </a:ext>
              </a:extLst>
            </p:cNvPr>
            <p:cNvSpPr/>
            <p:nvPr/>
          </p:nvSpPr>
          <p:spPr>
            <a:xfrm>
              <a:off x="11010885" y="2929702"/>
              <a:ext cx="12258" cy="33945"/>
            </a:xfrm>
            <a:custGeom>
              <a:avLst/>
              <a:gdLst/>
              <a:ahLst/>
              <a:cxnLst/>
              <a:rect l="l" t="t" r="r" b="b"/>
              <a:pathLst>
                <a:path w="286" h="792" extrusionOk="0">
                  <a:moveTo>
                    <a:pt x="32" y="0"/>
                  </a:moveTo>
                  <a:lnTo>
                    <a:pt x="1" y="792"/>
                  </a:lnTo>
                  <a:cubicBezTo>
                    <a:pt x="254" y="538"/>
                    <a:pt x="286" y="285"/>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3403;p36">
              <a:extLst>
                <a:ext uri="{FF2B5EF4-FFF2-40B4-BE49-F238E27FC236}">
                  <a16:creationId xmlns:a16="http://schemas.microsoft.com/office/drawing/2014/main" id="{E7F8B176-6FC0-4D50-8F96-57C5850A1AF7}"/>
                </a:ext>
              </a:extLst>
            </p:cNvPr>
            <p:cNvSpPr/>
            <p:nvPr/>
          </p:nvSpPr>
          <p:spPr>
            <a:xfrm>
              <a:off x="11001413" y="2921430"/>
              <a:ext cx="29873" cy="50360"/>
            </a:xfrm>
            <a:custGeom>
              <a:avLst/>
              <a:gdLst/>
              <a:ahLst/>
              <a:cxnLst/>
              <a:rect l="l" t="t" r="r" b="b"/>
              <a:pathLst>
                <a:path w="697" h="1175" extrusionOk="0">
                  <a:moveTo>
                    <a:pt x="234" y="0"/>
                  </a:moveTo>
                  <a:cubicBezTo>
                    <a:pt x="199" y="0"/>
                    <a:pt x="163" y="10"/>
                    <a:pt x="127" y="35"/>
                  </a:cubicBezTo>
                  <a:cubicBezTo>
                    <a:pt x="63" y="130"/>
                    <a:pt x="32" y="225"/>
                    <a:pt x="95" y="320"/>
                  </a:cubicBezTo>
                  <a:cubicBezTo>
                    <a:pt x="285" y="510"/>
                    <a:pt x="285" y="636"/>
                    <a:pt x="63" y="858"/>
                  </a:cubicBezTo>
                  <a:cubicBezTo>
                    <a:pt x="0" y="921"/>
                    <a:pt x="0" y="1048"/>
                    <a:pt x="63" y="1111"/>
                  </a:cubicBezTo>
                  <a:cubicBezTo>
                    <a:pt x="127" y="1143"/>
                    <a:pt x="158" y="1175"/>
                    <a:pt x="222" y="1175"/>
                  </a:cubicBezTo>
                  <a:cubicBezTo>
                    <a:pt x="253" y="1175"/>
                    <a:pt x="317" y="1143"/>
                    <a:pt x="349" y="1111"/>
                  </a:cubicBezTo>
                  <a:cubicBezTo>
                    <a:pt x="665" y="763"/>
                    <a:pt x="697" y="415"/>
                    <a:pt x="380" y="66"/>
                  </a:cubicBezTo>
                  <a:cubicBezTo>
                    <a:pt x="341" y="27"/>
                    <a:pt x="290" y="0"/>
                    <a:pt x="234"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3404;p36">
              <a:extLst>
                <a:ext uri="{FF2B5EF4-FFF2-40B4-BE49-F238E27FC236}">
                  <a16:creationId xmlns:a16="http://schemas.microsoft.com/office/drawing/2014/main" id="{AE0DB0D4-94B2-44ED-BAC8-A464F2389D9C}"/>
                </a:ext>
              </a:extLst>
            </p:cNvPr>
            <p:cNvSpPr/>
            <p:nvPr/>
          </p:nvSpPr>
          <p:spPr>
            <a:xfrm>
              <a:off x="10974239" y="2929702"/>
              <a:ext cx="12258" cy="33945"/>
            </a:xfrm>
            <a:custGeom>
              <a:avLst/>
              <a:gdLst/>
              <a:ahLst/>
              <a:cxnLst/>
              <a:rect l="l" t="t" r="r" b="b"/>
              <a:pathLst>
                <a:path w="286" h="792" extrusionOk="0">
                  <a:moveTo>
                    <a:pt x="254" y="0"/>
                  </a:moveTo>
                  <a:cubicBezTo>
                    <a:pt x="1" y="285"/>
                    <a:pt x="32" y="507"/>
                    <a:pt x="286" y="792"/>
                  </a:cubicBezTo>
                  <a:lnTo>
                    <a:pt x="25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3405;p36">
              <a:extLst>
                <a:ext uri="{FF2B5EF4-FFF2-40B4-BE49-F238E27FC236}">
                  <a16:creationId xmlns:a16="http://schemas.microsoft.com/office/drawing/2014/main" id="{60FDFADB-E922-4BB1-9ED3-B0F40C82ACA3}"/>
                </a:ext>
              </a:extLst>
            </p:cNvPr>
            <p:cNvSpPr/>
            <p:nvPr/>
          </p:nvSpPr>
          <p:spPr>
            <a:xfrm>
              <a:off x="10966096" y="2921001"/>
              <a:ext cx="29916" cy="50789"/>
            </a:xfrm>
            <a:custGeom>
              <a:avLst/>
              <a:gdLst/>
              <a:ahLst/>
              <a:cxnLst/>
              <a:rect l="l" t="t" r="r" b="b"/>
              <a:pathLst>
                <a:path w="698" h="1185" extrusionOk="0">
                  <a:moveTo>
                    <a:pt x="414" y="1"/>
                  </a:moveTo>
                  <a:cubicBezTo>
                    <a:pt x="365" y="1"/>
                    <a:pt x="321" y="24"/>
                    <a:pt x="286" y="76"/>
                  </a:cubicBezTo>
                  <a:cubicBezTo>
                    <a:pt x="1" y="456"/>
                    <a:pt x="32" y="805"/>
                    <a:pt x="349" y="1121"/>
                  </a:cubicBezTo>
                  <a:cubicBezTo>
                    <a:pt x="381" y="1153"/>
                    <a:pt x="444" y="1185"/>
                    <a:pt x="476" y="1185"/>
                  </a:cubicBezTo>
                  <a:cubicBezTo>
                    <a:pt x="539" y="1185"/>
                    <a:pt x="571" y="1153"/>
                    <a:pt x="602" y="1121"/>
                  </a:cubicBezTo>
                  <a:cubicBezTo>
                    <a:pt x="697" y="1026"/>
                    <a:pt x="697" y="931"/>
                    <a:pt x="602" y="836"/>
                  </a:cubicBezTo>
                  <a:cubicBezTo>
                    <a:pt x="412" y="646"/>
                    <a:pt x="412" y="520"/>
                    <a:pt x="571" y="298"/>
                  </a:cubicBezTo>
                  <a:cubicBezTo>
                    <a:pt x="634" y="235"/>
                    <a:pt x="634" y="108"/>
                    <a:pt x="539" y="45"/>
                  </a:cubicBezTo>
                  <a:cubicBezTo>
                    <a:pt x="496" y="16"/>
                    <a:pt x="454" y="1"/>
                    <a:pt x="414"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3406;p36">
              <a:extLst>
                <a:ext uri="{FF2B5EF4-FFF2-40B4-BE49-F238E27FC236}">
                  <a16:creationId xmlns:a16="http://schemas.microsoft.com/office/drawing/2014/main" id="{D9A1FDE5-10F3-4642-8934-E690FB404970}"/>
                </a:ext>
              </a:extLst>
            </p:cNvPr>
            <p:cNvSpPr/>
            <p:nvPr/>
          </p:nvSpPr>
          <p:spPr>
            <a:xfrm>
              <a:off x="10943037" y="2777677"/>
              <a:ext cx="66562" cy="133037"/>
            </a:xfrm>
            <a:custGeom>
              <a:avLst/>
              <a:gdLst/>
              <a:ahLst/>
              <a:cxnLst/>
              <a:rect l="l" t="t" r="r" b="b"/>
              <a:pathLst>
                <a:path w="1553" h="3104" extrusionOk="0">
                  <a:moveTo>
                    <a:pt x="0" y="0"/>
                  </a:moveTo>
                  <a:lnTo>
                    <a:pt x="64" y="602"/>
                  </a:lnTo>
                  <a:cubicBezTo>
                    <a:pt x="380" y="728"/>
                    <a:pt x="919" y="1204"/>
                    <a:pt x="1014" y="3104"/>
                  </a:cubicBezTo>
                  <a:lnTo>
                    <a:pt x="1552" y="3104"/>
                  </a:lnTo>
                  <a:cubicBezTo>
                    <a:pt x="1489" y="1077"/>
                    <a:pt x="824" y="63"/>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3407;p36">
              <a:extLst>
                <a:ext uri="{FF2B5EF4-FFF2-40B4-BE49-F238E27FC236}">
                  <a16:creationId xmlns:a16="http://schemas.microsoft.com/office/drawing/2014/main" id="{3F83BB0C-484B-4EB0-B753-9904DE9A7F3F}"/>
                </a:ext>
              </a:extLst>
            </p:cNvPr>
            <p:cNvSpPr/>
            <p:nvPr/>
          </p:nvSpPr>
          <p:spPr>
            <a:xfrm>
              <a:off x="10934894" y="2769534"/>
              <a:ext cx="82848" cy="149324"/>
            </a:xfrm>
            <a:custGeom>
              <a:avLst/>
              <a:gdLst/>
              <a:ahLst/>
              <a:cxnLst/>
              <a:rect l="l" t="t" r="r" b="b"/>
              <a:pathLst>
                <a:path w="1933" h="3484" extrusionOk="0">
                  <a:moveTo>
                    <a:pt x="222" y="0"/>
                  </a:moveTo>
                  <a:cubicBezTo>
                    <a:pt x="159" y="0"/>
                    <a:pt x="95" y="32"/>
                    <a:pt x="64" y="63"/>
                  </a:cubicBezTo>
                  <a:cubicBezTo>
                    <a:pt x="32" y="95"/>
                    <a:pt x="0" y="158"/>
                    <a:pt x="0" y="222"/>
                  </a:cubicBezTo>
                  <a:lnTo>
                    <a:pt x="64" y="823"/>
                  </a:lnTo>
                  <a:cubicBezTo>
                    <a:pt x="95" y="887"/>
                    <a:pt x="127" y="950"/>
                    <a:pt x="190" y="982"/>
                  </a:cubicBezTo>
                  <a:cubicBezTo>
                    <a:pt x="412" y="1045"/>
                    <a:pt x="919" y="1425"/>
                    <a:pt x="1014" y="3294"/>
                  </a:cubicBezTo>
                  <a:cubicBezTo>
                    <a:pt x="1014" y="3389"/>
                    <a:pt x="1109" y="3452"/>
                    <a:pt x="1204" y="3452"/>
                  </a:cubicBezTo>
                  <a:cubicBezTo>
                    <a:pt x="1299" y="3452"/>
                    <a:pt x="1394" y="3357"/>
                    <a:pt x="1394" y="3262"/>
                  </a:cubicBezTo>
                  <a:cubicBezTo>
                    <a:pt x="1299" y="1520"/>
                    <a:pt x="855" y="887"/>
                    <a:pt x="444" y="665"/>
                  </a:cubicBezTo>
                  <a:lnTo>
                    <a:pt x="412" y="412"/>
                  </a:lnTo>
                  <a:lnTo>
                    <a:pt x="412" y="412"/>
                  </a:lnTo>
                  <a:cubicBezTo>
                    <a:pt x="1077" y="665"/>
                    <a:pt x="1520" y="1710"/>
                    <a:pt x="1552" y="3294"/>
                  </a:cubicBezTo>
                  <a:cubicBezTo>
                    <a:pt x="1584" y="3389"/>
                    <a:pt x="1647" y="3484"/>
                    <a:pt x="1742" y="3484"/>
                  </a:cubicBezTo>
                  <a:cubicBezTo>
                    <a:pt x="1869" y="3484"/>
                    <a:pt x="1932" y="3389"/>
                    <a:pt x="1932" y="3294"/>
                  </a:cubicBezTo>
                  <a:cubicBezTo>
                    <a:pt x="1869" y="1299"/>
                    <a:pt x="1235" y="95"/>
                    <a:pt x="222"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3408;p36">
              <a:extLst>
                <a:ext uri="{FF2B5EF4-FFF2-40B4-BE49-F238E27FC236}">
                  <a16:creationId xmlns:a16="http://schemas.microsoft.com/office/drawing/2014/main" id="{B8E0DF0F-5605-4EFB-90BE-AFB7B7CD24B5}"/>
                </a:ext>
              </a:extLst>
            </p:cNvPr>
            <p:cNvSpPr/>
            <p:nvPr/>
          </p:nvSpPr>
          <p:spPr>
            <a:xfrm>
              <a:off x="10972911" y="2910458"/>
              <a:ext cx="48903" cy="19287"/>
            </a:xfrm>
            <a:custGeom>
              <a:avLst/>
              <a:gdLst/>
              <a:ahLst/>
              <a:cxnLst/>
              <a:rect l="l" t="t" r="r" b="b"/>
              <a:pathLst>
                <a:path w="1141" h="450" extrusionOk="0">
                  <a:moveTo>
                    <a:pt x="958" y="1"/>
                  </a:moveTo>
                  <a:cubicBezTo>
                    <a:pt x="945" y="1"/>
                    <a:pt x="932" y="2"/>
                    <a:pt x="918" y="6"/>
                  </a:cubicBezTo>
                  <a:lnTo>
                    <a:pt x="222" y="6"/>
                  </a:lnTo>
                  <a:cubicBezTo>
                    <a:pt x="95" y="6"/>
                    <a:pt x="0" y="101"/>
                    <a:pt x="0" y="227"/>
                  </a:cubicBezTo>
                  <a:cubicBezTo>
                    <a:pt x="0" y="354"/>
                    <a:pt x="95" y="449"/>
                    <a:pt x="222" y="449"/>
                  </a:cubicBezTo>
                  <a:lnTo>
                    <a:pt x="918" y="449"/>
                  </a:lnTo>
                  <a:cubicBezTo>
                    <a:pt x="1045" y="449"/>
                    <a:pt x="1140" y="354"/>
                    <a:pt x="1140" y="227"/>
                  </a:cubicBezTo>
                  <a:lnTo>
                    <a:pt x="1140" y="196"/>
                  </a:lnTo>
                  <a:cubicBezTo>
                    <a:pt x="1140" y="111"/>
                    <a:pt x="1064" y="1"/>
                    <a:pt x="958" y="1"/>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409;p36">
              <a:extLst>
                <a:ext uri="{FF2B5EF4-FFF2-40B4-BE49-F238E27FC236}">
                  <a16:creationId xmlns:a16="http://schemas.microsoft.com/office/drawing/2014/main" id="{EA178D73-89B0-40CF-ADBC-77867AD1881D}"/>
                </a:ext>
              </a:extLst>
            </p:cNvPr>
            <p:cNvSpPr/>
            <p:nvPr/>
          </p:nvSpPr>
          <p:spPr>
            <a:xfrm>
              <a:off x="10964767" y="2902528"/>
              <a:ext cx="65190" cy="35359"/>
            </a:xfrm>
            <a:custGeom>
              <a:avLst/>
              <a:gdLst/>
              <a:ahLst/>
              <a:cxnLst/>
              <a:rect l="l" t="t" r="r" b="b"/>
              <a:pathLst>
                <a:path w="1521" h="825" extrusionOk="0">
                  <a:moveTo>
                    <a:pt x="1108" y="349"/>
                  </a:moveTo>
                  <a:cubicBezTo>
                    <a:pt x="1140" y="349"/>
                    <a:pt x="1140" y="381"/>
                    <a:pt x="1140" y="412"/>
                  </a:cubicBezTo>
                  <a:cubicBezTo>
                    <a:pt x="1140" y="444"/>
                    <a:pt x="1108" y="444"/>
                    <a:pt x="1108" y="444"/>
                  </a:cubicBezTo>
                  <a:lnTo>
                    <a:pt x="412" y="444"/>
                  </a:lnTo>
                  <a:cubicBezTo>
                    <a:pt x="380" y="444"/>
                    <a:pt x="380" y="412"/>
                    <a:pt x="380" y="412"/>
                  </a:cubicBezTo>
                  <a:cubicBezTo>
                    <a:pt x="380" y="381"/>
                    <a:pt x="380" y="381"/>
                    <a:pt x="380" y="381"/>
                  </a:cubicBezTo>
                  <a:lnTo>
                    <a:pt x="412" y="381"/>
                  </a:lnTo>
                  <a:lnTo>
                    <a:pt x="1108" y="349"/>
                  </a:lnTo>
                  <a:close/>
                  <a:moveTo>
                    <a:pt x="412" y="1"/>
                  </a:moveTo>
                  <a:cubicBezTo>
                    <a:pt x="317" y="1"/>
                    <a:pt x="190" y="32"/>
                    <a:pt x="127" y="127"/>
                  </a:cubicBezTo>
                  <a:cubicBezTo>
                    <a:pt x="32" y="191"/>
                    <a:pt x="0" y="317"/>
                    <a:pt x="0" y="412"/>
                  </a:cubicBezTo>
                  <a:cubicBezTo>
                    <a:pt x="32" y="634"/>
                    <a:pt x="190" y="824"/>
                    <a:pt x="412" y="824"/>
                  </a:cubicBezTo>
                  <a:lnTo>
                    <a:pt x="1108" y="824"/>
                  </a:lnTo>
                  <a:cubicBezTo>
                    <a:pt x="1235" y="824"/>
                    <a:pt x="1330" y="761"/>
                    <a:pt x="1394" y="697"/>
                  </a:cubicBezTo>
                  <a:cubicBezTo>
                    <a:pt x="1489" y="602"/>
                    <a:pt x="1520" y="507"/>
                    <a:pt x="1520" y="381"/>
                  </a:cubicBezTo>
                  <a:cubicBezTo>
                    <a:pt x="1520" y="159"/>
                    <a:pt x="1330" y="1"/>
                    <a:pt x="1108"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410;p36">
              <a:extLst>
                <a:ext uri="{FF2B5EF4-FFF2-40B4-BE49-F238E27FC236}">
                  <a16:creationId xmlns:a16="http://schemas.microsoft.com/office/drawing/2014/main" id="{8BAF01D8-93A6-4FD3-ACAA-EB68E9A75DBD}"/>
                </a:ext>
              </a:extLst>
            </p:cNvPr>
            <p:cNvSpPr/>
            <p:nvPr/>
          </p:nvSpPr>
          <p:spPr>
            <a:xfrm>
              <a:off x="10599643" y="2644640"/>
              <a:ext cx="13587" cy="33988"/>
            </a:xfrm>
            <a:custGeom>
              <a:avLst/>
              <a:gdLst/>
              <a:ahLst/>
              <a:cxnLst/>
              <a:rect l="l" t="t" r="r" b="b"/>
              <a:pathLst>
                <a:path w="317" h="793" extrusionOk="0">
                  <a:moveTo>
                    <a:pt x="317" y="1"/>
                  </a:moveTo>
                  <a:lnTo>
                    <a:pt x="317" y="1"/>
                  </a:lnTo>
                  <a:cubicBezTo>
                    <a:pt x="63" y="254"/>
                    <a:pt x="0" y="476"/>
                    <a:pt x="253" y="792"/>
                  </a:cubicBezTo>
                  <a:lnTo>
                    <a:pt x="317"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3411;p36">
              <a:extLst>
                <a:ext uri="{FF2B5EF4-FFF2-40B4-BE49-F238E27FC236}">
                  <a16:creationId xmlns:a16="http://schemas.microsoft.com/office/drawing/2014/main" id="{00E4E139-4364-406F-B597-9F1BBFA8B60F}"/>
                </a:ext>
              </a:extLst>
            </p:cNvPr>
            <p:cNvSpPr/>
            <p:nvPr/>
          </p:nvSpPr>
          <p:spPr>
            <a:xfrm>
              <a:off x="10591500" y="2636154"/>
              <a:ext cx="29873" cy="49246"/>
            </a:xfrm>
            <a:custGeom>
              <a:avLst/>
              <a:gdLst/>
              <a:ahLst/>
              <a:cxnLst/>
              <a:rect l="l" t="t" r="r" b="b"/>
              <a:pathLst>
                <a:path w="697" h="1149" extrusionOk="0">
                  <a:moveTo>
                    <a:pt x="491" y="1"/>
                  </a:moveTo>
                  <a:cubicBezTo>
                    <a:pt x="443" y="1"/>
                    <a:pt x="396" y="24"/>
                    <a:pt x="348" y="72"/>
                  </a:cubicBezTo>
                  <a:cubicBezTo>
                    <a:pt x="32" y="420"/>
                    <a:pt x="0" y="737"/>
                    <a:pt x="317" y="1085"/>
                  </a:cubicBezTo>
                  <a:cubicBezTo>
                    <a:pt x="348" y="1149"/>
                    <a:pt x="412" y="1149"/>
                    <a:pt x="443" y="1149"/>
                  </a:cubicBezTo>
                  <a:cubicBezTo>
                    <a:pt x="507" y="1149"/>
                    <a:pt x="538" y="1149"/>
                    <a:pt x="570" y="1117"/>
                  </a:cubicBezTo>
                  <a:cubicBezTo>
                    <a:pt x="633" y="1054"/>
                    <a:pt x="665" y="927"/>
                    <a:pt x="602" y="864"/>
                  </a:cubicBezTo>
                  <a:cubicBezTo>
                    <a:pt x="412" y="642"/>
                    <a:pt x="412" y="515"/>
                    <a:pt x="633" y="325"/>
                  </a:cubicBezTo>
                  <a:cubicBezTo>
                    <a:pt x="697" y="262"/>
                    <a:pt x="697" y="135"/>
                    <a:pt x="633" y="72"/>
                  </a:cubicBezTo>
                  <a:cubicBezTo>
                    <a:pt x="586" y="24"/>
                    <a:pt x="538" y="1"/>
                    <a:pt x="491"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412;p36">
              <a:extLst>
                <a:ext uri="{FF2B5EF4-FFF2-40B4-BE49-F238E27FC236}">
                  <a16:creationId xmlns:a16="http://schemas.microsoft.com/office/drawing/2014/main" id="{5C7C9337-168C-4266-8D7D-04612FBA8617}"/>
                </a:ext>
              </a:extLst>
            </p:cNvPr>
            <p:cNvSpPr/>
            <p:nvPr/>
          </p:nvSpPr>
          <p:spPr>
            <a:xfrm>
              <a:off x="10636288" y="2644640"/>
              <a:ext cx="12258" cy="33988"/>
            </a:xfrm>
            <a:custGeom>
              <a:avLst/>
              <a:gdLst/>
              <a:ahLst/>
              <a:cxnLst/>
              <a:rect l="l" t="t" r="r" b="b"/>
              <a:pathLst>
                <a:path w="286" h="793" extrusionOk="0">
                  <a:moveTo>
                    <a:pt x="0" y="1"/>
                  </a:moveTo>
                  <a:lnTo>
                    <a:pt x="32" y="792"/>
                  </a:lnTo>
                  <a:cubicBezTo>
                    <a:pt x="285" y="507"/>
                    <a:pt x="285" y="286"/>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413;p36">
              <a:extLst>
                <a:ext uri="{FF2B5EF4-FFF2-40B4-BE49-F238E27FC236}">
                  <a16:creationId xmlns:a16="http://schemas.microsoft.com/office/drawing/2014/main" id="{9F2E9554-6D06-4963-BBFC-EF0DCC870539}"/>
                </a:ext>
              </a:extLst>
            </p:cNvPr>
            <p:cNvSpPr/>
            <p:nvPr/>
          </p:nvSpPr>
          <p:spPr>
            <a:xfrm>
              <a:off x="10626773" y="2637182"/>
              <a:ext cx="29916" cy="49589"/>
            </a:xfrm>
            <a:custGeom>
              <a:avLst/>
              <a:gdLst/>
              <a:ahLst/>
              <a:cxnLst/>
              <a:rect l="l" t="t" r="r" b="b"/>
              <a:pathLst>
                <a:path w="698" h="1157" extrusionOk="0">
                  <a:moveTo>
                    <a:pt x="206" y="0"/>
                  </a:moveTo>
                  <a:cubicBezTo>
                    <a:pt x="159" y="0"/>
                    <a:pt x="111" y="16"/>
                    <a:pt x="64" y="48"/>
                  </a:cubicBezTo>
                  <a:cubicBezTo>
                    <a:pt x="0" y="111"/>
                    <a:pt x="0" y="238"/>
                    <a:pt x="95" y="301"/>
                  </a:cubicBezTo>
                  <a:cubicBezTo>
                    <a:pt x="285" y="491"/>
                    <a:pt x="285" y="618"/>
                    <a:pt x="127" y="840"/>
                  </a:cubicBezTo>
                  <a:cubicBezTo>
                    <a:pt x="64" y="935"/>
                    <a:pt x="64" y="1030"/>
                    <a:pt x="159" y="1093"/>
                  </a:cubicBezTo>
                  <a:cubicBezTo>
                    <a:pt x="190" y="1125"/>
                    <a:pt x="222" y="1156"/>
                    <a:pt x="254" y="1156"/>
                  </a:cubicBezTo>
                  <a:cubicBezTo>
                    <a:pt x="317" y="1156"/>
                    <a:pt x="381" y="1125"/>
                    <a:pt x="412" y="1061"/>
                  </a:cubicBezTo>
                  <a:cubicBezTo>
                    <a:pt x="697" y="713"/>
                    <a:pt x="666" y="365"/>
                    <a:pt x="349" y="48"/>
                  </a:cubicBezTo>
                  <a:cubicBezTo>
                    <a:pt x="301" y="16"/>
                    <a:pt x="254" y="0"/>
                    <a:pt x="206"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3414;p36">
              <a:extLst>
                <a:ext uri="{FF2B5EF4-FFF2-40B4-BE49-F238E27FC236}">
                  <a16:creationId xmlns:a16="http://schemas.microsoft.com/office/drawing/2014/main" id="{DEE68DE2-4BC5-4737-B6CE-EE26BECC2048}"/>
                </a:ext>
              </a:extLst>
            </p:cNvPr>
            <p:cNvSpPr/>
            <p:nvPr/>
          </p:nvSpPr>
          <p:spPr>
            <a:xfrm>
              <a:off x="10613187" y="2696200"/>
              <a:ext cx="73333" cy="108650"/>
            </a:xfrm>
            <a:custGeom>
              <a:avLst/>
              <a:gdLst/>
              <a:ahLst/>
              <a:cxnLst/>
              <a:rect l="l" t="t" r="r" b="b"/>
              <a:pathLst>
                <a:path w="1711" h="2535" extrusionOk="0">
                  <a:moveTo>
                    <a:pt x="1" y="1"/>
                  </a:moveTo>
                  <a:cubicBezTo>
                    <a:pt x="1" y="1711"/>
                    <a:pt x="888" y="2471"/>
                    <a:pt x="1711" y="2534"/>
                  </a:cubicBezTo>
                  <a:lnTo>
                    <a:pt x="1648" y="1933"/>
                  </a:lnTo>
                  <a:cubicBezTo>
                    <a:pt x="1331" y="1838"/>
                    <a:pt x="634" y="1774"/>
                    <a:pt x="539" y="33"/>
                  </a:cubicBez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3415;p36">
              <a:extLst>
                <a:ext uri="{FF2B5EF4-FFF2-40B4-BE49-F238E27FC236}">
                  <a16:creationId xmlns:a16="http://schemas.microsoft.com/office/drawing/2014/main" id="{EAC00B3B-98A6-419A-B8A6-3113709DCEA3}"/>
                </a:ext>
              </a:extLst>
            </p:cNvPr>
            <p:cNvSpPr/>
            <p:nvPr/>
          </p:nvSpPr>
          <p:spPr>
            <a:xfrm>
              <a:off x="10605043" y="2689429"/>
              <a:ext cx="89620" cy="123565"/>
            </a:xfrm>
            <a:custGeom>
              <a:avLst/>
              <a:gdLst/>
              <a:ahLst/>
              <a:cxnLst/>
              <a:rect l="l" t="t" r="r" b="b"/>
              <a:pathLst>
                <a:path w="2091" h="2883" extrusionOk="0">
                  <a:moveTo>
                    <a:pt x="191" y="1"/>
                  </a:moveTo>
                  <a:cubicBezTo>
                    <a:pt x="96" y="1"/>
                    <a:pt x="1" y="64"/>
                    <a:pt x="1" y="191"/>
                  </a:cubicBezTo>
                  <a:cubicBezTo>
                    <a:pt x="1" y="1932"/>
                    <a:pt x="951" y="2819"/>
                    <a:pt x="1901" y="2882"/>
                  </a:cubicBezTo>
                  <a:cubicBezTo>
                    <a:pt x="1964" y="2882"/>
                    <a:pt x="1996" y="2882"/>
                    <a:pt x="2028" y="2819"/>
                  </a:cubicBezTo>
                  <a:cubicBezTo>
                    <a:pt x="2091" y="2787"/>
                    <a:pt x="2091" y="2724"/>
                    <a:pt x="2091" y="2692"/>
                  </a:cubicBezTo>
                  <a:lnTo>
                    <a:pt x="2028" y="2059"/>
                  </a:lnTo>
                  <a:cubicBezTo>
                    <a:pt x="2028" y="1996"/>
                    <a:pt x="1964" y="1932"/>
                    <a:pt x="1901" y="1932"/>
                  </a:cubicBezTo>
                  <a:cubicBezTo>
                    <a:pt x="1869" y="1901"/>
                    <a:pt x="1838" y="1901"/>
                    <a:pt x="1806" y="1901"/>
                  </a:cubicBezTo>
                  <a:cubicBezTo>
                    <a:pt x="1489" y="1806"/>
                    <a:pt x="983" y="1647"/>
                    <a:pt x="919" y="191"/>
                  </a:cubicBezTo>
                  <a:cubicBezTo>
                    <a:pt x="919" y="64"/>
                    <a:pt x="824" y="1"/>
                    <a:pt x="729" y="1"/>
                  </a:cubicBezTo>
                  <a:cubicBezTo>
                    <a:pt x="634" y="1"/>
                    <a:pt x="539" y="96"/>
                    <a:pt x="571" y="191"/>
                  </a:cubicBezTo>
                  <a:cubicBezTo>
                    <a:pt x="634" y="1901"/>
                    <a:pt x="1299" y="2122"/>
                    <a:pt x="1679" y="2249"/>
                  </a:cubicBezTo>
                  <a:lnTo>
                    <a:pt x="1679" y="2471"/>
                  </a:lnTo>
                  <a:cubicBezTo>
                    <a:pt x="1014" y="2312"/>
                    <a:pt x="381" y="1552"/>
                    <a:pt x="381" y="191"/>
                  </a:cubicBezTo>
                  <a:cubicBezTo>
                    <a:pt x="381" y="64"/>
                    <a:pt x="286" y="1"/>
                    <a:pt x="191"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3416;p36">
              <a:extLst>
                <a:ext uri="{FF2B5EF4-FFF2-40B4-BE49-F238E27FC236}">
                  <a16:creationId xmlns:a16="http://schemas.microsoft.com/office/drawing/2014/main" id="{700F483E-6090-4EAD-A1B1-E943B89258B8}"/>
                </a:ext>
              </a:extLst>
            </p:cNvPr>
            <p:cNvSpPr/>
            <p:nvPr/>
          </p:nvSpPr>
          <p:spPr>
            <a:xfrm>
              <a:off x="10600972" y="2678328"/>
              <a:ext cx="48903" cy="19287"/>
            </a:xfrm>
            <a:custGeom>
              <a:avLst/>
              <a:gdLst/>
              <a:ahLst/>
              <a:cxnLst/>
              <a:rect l="l" t="t" r="r" b="b"/>
              <a:pathLst>
                <a:path w="1141" h="450" extrusionOk="0">
                  <a:moveTo>
                    <a:pt x="967" y="0"/>
                  </a:moveTo>
                  <a:cubicBezTo>
                    <a:pt x="952" y="0"/>
                    <a:pt x="936" y="2"/>
                    <a:pt x="919" y="6"/>
                  </a:cubicBezTo>
                  <a:lnTo>
                    <a:pt x="222" y="6"/>
                  </a:lnTo>
                  <a:cubicBezTo>
                    <a:pt x="96" y="6"/>
                    <a:pt x="1" y="101"/>
                    <a:pt x="1" y="228"/>
                  </a:cubicBezTo>
                  <a:cubicBezTo>
                    <a:pt x="1" y="355"/>
                    <a:pt x="96" y="450"/>
                    <a:pt x="222" y="450"/>
                  </a:cubicBezTo>
                  <a:lnTo>
                    <a:pt x="919" y="418"/>
                  </a:lnTo>
                  <a:cubicBezTo>
                    <a:pt x="1046" y="418"/>
                    <a:pt x="1141" y="323"/>
                    <a:pt x="1141" y="196"/>
                  </a:cubicBezTo>
                  <a:cubicBezTo>
                    <a:pt x="1141" y="86"/>
                    <a:pt x="1069" y="0"/>
                    <a:pt x="967" y="0"/>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417;p36">
              <a:extLst>
                <a:ext uri="{FF2B5EF4-FFF2-40B4-BE49-F238E27FC236}">
                  <a16:creationId xmlns:a16="http://schemas.microsoft.com/office/drawing/2014/main" id="{98DCF023-9729-458E-96BB-25D0B1C0FE7D}"/>
                </a:ext>
              </a:extLst>
            </p:cNvPr>
            <p:cNvSpPr/>
            <p:nvPr/>
          </p:nvSpPr>
          <p:spPr>
            <a:xfrm>
              <a:off x="10592828" y="2670442"/>
              <a:ext cx="65190" cy="35317"/>
            </a:xfrm>
            <a:custGeom>
              <a:avLst/>
              <a:gdLst/>
              <a:ahLst/>
              <a:cxnLst/>
              <a:rect l="l" t="t" r="r" b="b"/>
              <a:pathLst>
                <a:path w="1521" h="824" extrusionOk="0">
                  <a:moveTo>
                    <a:pt x="1109" y="349"/>
                  </a:moveTo>
                  <a:cubicBezTo>
                    <a:pt x="1141" y="349"/>
                    <a:pt x="1141" y="380"/>
                    <a:pt x="1141" y="412"/>
                  </a:cubicBezTo>
                  <a:cubicBezTo>
                    <a:pt x="1141" y="444"/>
                    <a:pt x="1109" y="444"/>
                    <a:pt x="1109" y="444"/>
                  </a:cubicBezTo>
                  <a:lnTo>
                    <a:pt x="412" y="444"/>
                  </a:lnTo>
                  <a:cubicBezTo>
                    <a:pt x="381" y="444"/>
                    <a:pt x="381" y="412"/>
                    <a:pt x="381" y="412"/>
                  </a:cubicBezTo>
                  <a:cubicBezTo>
                    <a:pt x="381" y="380"/>
                    <a:pt x="381" y="380"/>
                    <a:pt x="381" y="380"/>
                  </a:cubicBezTo>
                  <a:lnTo>
                    <a:pt x="412" y="380"/>
                  </a:lnTo>
                  <a:lnTo>
                    <a:pt x="1109" y="349"/>
                  </a:lnTo>
                  <a:close/>
                  <a:moveTo>
                    <a:pt x="412" y="0"/>
                  </a:moveTo>
                  <a:cubicBezTo>
                    <a:pt x="317" y="0"/>
                    <a:pt x="191" y="32"/>
                    <a:pt x="127" y="127"/>
                  </a:cubicBezTo>
                  <a:cubicBezTo>
                    <a:pt x="32" y="190"/>
                    <a:pt x="1" y="285"/>
                    <a:pt x="1" y="412"/>
                  </a:cubicBezTo>
                  <a:cubicBezTo>
                    <a:pt x="1" y="634"/>
                    <a:pt x="191" y="824"/>
                    <a:pt x="412" y="824"/>
                  </a:cubicBezTo>
                  <a:lnTo>
                    <a:pt x="1109" y="792"/>
                  </a:lnTo>
                  <a:cubicBezTo>
                    <a:pt x="1236" y="792"/>
                    <a:pt x="1331" y="760"/>
                    <a:pt x="1394" y="665"/>
                  </a:cubicBezTo>
                  <a:cubicBezTo>
                    <a:pt x="1489" y="602"/>
                    <a:pt x="1521" y="507"/>
                    <a:pt x="1521" y="380"/>
                  </a:cubicBezTo>
                  <a:cubicBezTo>
                    <a:pt x="1521" y="159"/>
                    <a:pt x="1331" y="0"/>
                    <a:pt x="1109"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418;p36">
              <a:extLst>
                <a:ext uri="{FF2B5EF4-FFF2-40B4-BE49-F238E27FC236}">
                  <a16:creationId xmlns:a16="http://schemas.microsoft.com/office/drawing/2014/main" id="{68AE9F03-CCE1-4F02-92A4-7A329E541598}"/>
                </a:ext>
              </a:extLst>
            </p:cNvPr>
            <p:cNvSpPr/>
            <p:nvPr/>
          </p:nvSpPr>
          <p:spPr>
            <a:xfrm>
              <a:off x="10765211" y="3012464"/>
              <a:ext cx="96435" cy="112722"/>
            </a:xfrm>
            <a:custGeom>
              <a:avLst/>
              <a:gdLst/>
              <a:ahLst/>
              <a:cxnLst/>
              <a:rect l="l" t="t" r="r" b="b"/>
              <a:pathLst>
                <a:path w="2250" h="2630" extrusionOk="0">
                  <a:moveTo>
                    <a:pt x="1109" y="1"/>
                  </a:moveTo>
                  <a:cubicBezTo>
                    <a:pt x="507" y="1"/>
                    <a:pt x="1" y="223"/>
                    <a:pt x="1" y="508"/>
                  </a:cubicBezTo>
                  <a:lnTo>
                    <a:pt x="1" y="1679"/>
                  </a:lnTo>
                  <a:cubicBezTo>
                    <a:pt x="1" y="2091"/>
                    <a:pt x="476" y="2629"/>
                    <a:pt x="1109" y="2629"/>
                  </a:cubicBezTo>
                  <a:cubicBezTo>
                    <a:pt x="1743" y="2629"/>
                    <a:pt x="2218" y="2123"/>
                    <a:pt x="2249" y="1679"/>
                  </a:cubicBezTo>
                  <a:lnTo>
                    <a:pt x="2249" y="508"/>
                  </a:lnTo>
                  <a:cubicBezTo>
                    <a:pt x="2249" y="223"/>
                    <a:pt x="1743" y="1"/>
                    <a:pt x="1109" y="1"/>
                  </a:cubicBezTo>
                  <a:close/>
                </a:path>
              </a:pathLst>
            </a:custGeom>
            <a:solidFill>
              <a:srgbClr val="F2A3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419;p36">
              <a:extLst>
                <a:ext uri="{FF2B5EF4-FFF2-40B4-BE49-F238E27FC236}">
                  <a16:creationId xmlns:a16="http://schemas.microsoft.com/office/drawing/2014/main" id="{48445F9F-E445-4DFA-B9AB-267032CB4B6E}"/>
                </a:ext>
              </a:extLst>
            </p:cNvPr>
            <p:cNvSpPr/>
            <p:nvPr/>
          </p:nvSpPr>
          <p:spPr>
            <a:xfrm>
              <a:off x="10757068" y="3004321"/>
              <a:ext cx="112722" cy="129009"/>
            </a:xfrm>
            <a:custGeom>
              <a:avLst/>
              <a:gdLst/>
              <a:ahLst/>
              <a:cxnLst/>
              <a:rect l="l" t="t" r="r" b="b"/>
              <a:pathLst>
                <a:path w="2630" h="3010" extrusionOk="0">
                  <a:moveTo>
                    <a:pt x="1299" y="381"/>
                  </a:moveTo>
                  <a:cubicBezTo>
                    <a:pt x="1933" y="381"/>
                    <a:pt x="2249" y="603"/>
                    <a:pt x="2249" y="698"/>
                  </a:cubicBezTo>
                  <a:lnTo>
                    <a:pt x="2249" y="1838"/>
                  </a:lnTo>
                  <a:cubicBezTo>
                    <a:pt x="2218" y="2218"/>
                    <a:pt x="1838" y="2629"/>
                    <a:pt x="1299" y="2629"/>
                  </a:cubicBezTo>
                  <a:cubicBezTo>
                    <a:pt x="761" y="2629"/>
                    <a:pt x="381" y="2154"/>
                    <a:pt x="349" y="1869"/>
                  </a:cubicBezTo>
                  <a:lnTo>
                    <a:pt x="349" y="698"/>
                  </a:lnTo>
                  <a:cubicBezTo>
                    <a:pt x="349" y="603"/>
                    <a:pt x="697" y="381"/>
                    <a:pt x="1299" y="381"/>
                  </a:cubicBezTo>
                  <a:close/>
                  <a:moveTo>
                    <a:pt x="1299" y="1"/>
                  </a:moveTo>
                  <a:cubicBezTo>
                    <a:pt x="666" y="1"/>
                    <a:pt x="1" y="254"/>
                    <a:pt x="1" y="698"/>
                  </a:cubicBezTo>
                  <a:lnTo>
                    <a:pt x="1" y="1869"/>
                  </a:lnTo>
                  <a:cubicBezTo>
                    <a:pt x="1" y="2408"/>
                    <a:pt x="571" y="3009"/>
                    <a:pt x="1299" y="3009"/>
                  </a:cubicBezTo>
                  <a:cubicBezTo>
                    <a:pt x="2059" y="3009"/>
                    <a:pt x="2566" y="2408"/>
                    <a:pt x="2629" y="1869"/>
                  </a:cubicBezTo>
                  <a:lnTo>
                    <a:pt x="2629" y="698"/>
                  </a:lnTo>
                  <a:cubicBezTo>
                    <a:pt x="2629" y="254"/>
                    <a:pt x="1964" y="1"/>
                    <a:pt x="1299"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420;p36">
              <a:extLst>
                <a:ext uri="{FF2B5EF4-FFF2-40B4-BE49-F238E27FC236}">
                  <a16:creationId xmlns:a16="http://schemas.microsoft.com/office/drawing/2014/main" id="{D0335E9E-BC1F-4EC6-B739-5ABC7EEAD8CC}"/>
                </a:ext>
              </a:extLst>
            </p:cNvPr>
            <p:cNvSpPr/>
            <p:nvPr/>
          </p:nvSpPr>
          <p:spPr>
            <a:xfrm>
              <a:off x="10890105" y="2751876"/>
              <a:ext cx="55675" cy="80105"/>
            </a:xfrm>
            <a:custGeom>
              <a:avLst/>
              <a:gdLst/>
              <a:ahLst/>
              <a:cxnLst/>
              <a:rect l="l" t="t" r="r" b="b"/>
              <a:pathLst>
                <a:path w="1299" h="1869" extrusionOk="0">
                  <a:moveTo>
                    <a:pt x="0" y="0"/>
                  </a:moveTo>
                  <a:lnTo>
                    <a:pt x="0" y="1869"/>
                  </a:lnTo>
                  <a:lnTo>
                    <a:pt x="950" y="1869"/>
                  </a:lnTo>
                  <a:cubicBezTo>
                    <a:pt x="1140" y="1869"/>
                    <a:pt x="1299" y="1679"/>
                    <a:pt x="1299" y="1425"/>
                  </a:cubicBezTo>
                  <a:lnTo>
                    <a:pt x="1299" y="602"/>
                  </a:lnTo>
                  <a:cubicBezTo>
                    <a:pt x="1299" y="285"/>
                    <a:pt x="1045" y="0"/>
                    <a:pt x="697" y="0"/>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421;p36">
              <a:extLst>
                <a:ext uri="{FF2B5EF4-FFF2-40B4-BE49-F238E27FC236}">
                  <a16:creationId xmlns:a16="http://schemas.microsoft.com/office/drawing/2014/main" id="{3C6B982B-49AB-4631-834F-40710E34FF52}"/>
                </a:ext>
              </a:extLst>
            </p:cNvPr>
            <p:cNvSpPr/>
            <p:nvPr/>
          </p:nvSpPr>
          <p:spPr>
            <a:xfrm>
              <a:off x="10881962" y="2743732"/>
              <a:ext cx="71962" cy="96392"/>
            </a:xfrm>
            <a:custGeom>
              <a:avLst/>
              <a:gdLst/>
              <a:ahLst/>
              <a:cxnLst/>
              <a:rect l="l" t="t" r="r" b="b"/>
              <a:pathLst>
                <a:path w="1679" h="2249" extrusionOk="0">
                  <a:moveTo>
                    <a:pt x="887" y="380"/>
                  </a:moveTo>
                  <a:cubicBezTo>
                    <a:pt x="1109" y="380"/>
                    <a:pt x="1299" y="570"/>
                    <a:pt x="1299" y="792"/>
                  </a:cubicBezTo>
                  <a:lnTo>
                    <a:pt x="1299" y="1615"/>
                  </a:lnTo>
                  <a:cubicBezTo>
                    <a:pt x="1299" y="1774"/>
                    <a:pt x="1235" y="1901"/>
                    <a:pt x="1140" y="1901"/>
                  </a:cubicBezTo>
                  <a:lnTo>
                    <a:pt x="349" y="1901"/>
                  </a:lnTo>
                  <a:lnTo>
                    <a:pt x="349" y="380"/>
                  </a:lnTo>
                  <a:close/>
                  <a:moveTo>
                    <a:pt x="190" y="0"/>
                  </a:moveTo>
                  <a:cubicBezTo>
                    <a:pt x="64" y="0"/>
                    <a:pt x="0" y="95"/>
                    <a:pt x="0" y="190"/>
                  </a:cubicBezTo>
                  <a:lnTo>
                    <a:pt x="0" y="2059"/>
                  </a:lnTo>
                  <a:cubicBezTo>
                    <a:pt x="0" y="2186"/>
                    <a:pt x="64" y="2249"/>
                    <a:pt x="190" y="2249"/>
                  </a:cubicBezTo>
                  <a:lnTo>
                    <a:pt x="1140" y="2249"/>
                  </a:lnTo>
                  <a:cubicBezTo>
                    <a:pt x="1425" y="2249"/>
                    <a:pt x="1679" y="1964"/>
                    <a:pt x="1679" y="1615"/>
                  </a:cubicBezTo>
                  <a:lnTo>
                    <a:pt x="1679" y="792"/>
                  </a:lnTo>
                  <a:cubicBezTo>
                    <a:pt x="1679" y="349"/>
                    <a:pt x="1330" y="0"/>
                    <a:pt x="887"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422;p36">
              <a:extLst>
                <a:ext uri="{FF2B5EF4-FFF2-40B4-BE49-F238E27FC236}">
                  <a16:creationId xmlns:a16="http://schemas.microsoft.com/office/drawing/2014/main" id="{0D83C02F-F037-4490-AFB5-BBBAF0E3A39E}"/>
                </a:ext>
              </a:extLst>
            </p:cNvPr>
            <p:cNvSpPr/>
            <p:nvPr/>
          </p:nvSpPr>
          <p:spPr>
            <a:xfrm>
              <a:off x="10685149" y="2751876"/>
              <a:ext cx="57047" cy="80105"/>
            </a:xfrm>
            <a:custGeom>
              <a:avLst/>
              <a:gdLst/>
              <a:ahLst/>
              <a:cxnLst/>
              <a:rect l="l" t="t" r="r" b="b"/>
              <a:pathLst>
                <a:path w="1331" h="1869" extrusionOk="0">
                  <a:moveTo>
                    <a:pt x="602" y="0"/>
                  </a:moveTo>
                  <a:cubicBezTo>
                    <a:pt x="285" y="0"/>
                    <a:pt x="0" y="285"/>
                    <a:pt x="0" y="602"/>
                  </a:cubicBezTo>
                  <a:lnTo>
                    <a:pt x="0" y="1425"/>
                  </a:lnTo>
                  <a:cubicBezTo>
                    <a:pt x="0" y="1679"/>
                    <a:pt x="159" y="1869"/>
                    <a:pt x="349" y="1869"/>
                  </a:cubicBezTo>
                  <a:lnTo>
                    <a:pt x="1330" y="1869"/>
                  </a:lnTo>
                  <a:lnTo>
                    <a:pt x="1330" y="0"/>
                  </a:ln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3423;p36">
              <a:extLst>
                <a:ext uri="{FF2B5EF4-FFF2-40B4-BE49-F238E27FC236}">
                  <a16:creationId xmlns:a16="http://schemas.microsoft.com/office/drawing/2014/main" id="{A17FF469-A0B1-46AE-B559-C0D1E02C24F6}"/>
                </a:ext>
              </a:extLst>
            </p:cNvPr>
            <p:cNvSpPr/>
            <p:nvPr/>
          </p:nvSpPr>
          <p:spPr>
            <a:xfrm>
              <a:off x="10677005" y="2743732"/>
              <a:ext cx="71962" cy="96392"/>
            </a:xfrm>
            <a:custGeom>
              <a:avLst/>
              <a:gdLst/>
              <a:ahLst/>
              <a:cxnLst/>
              <a:rect l="l" t="t" r="r" b="b"/>
              <a:pathLst>
                <a:path w="1679" h="2249" extrusionOk="0">
                  <a:moveTo>
                    <a:pt x="1330" y="380"/>
                  </a:moveTo>
                  <a:lnTo>
                    <a:pt x="1330" y="1901"/>
                  </a:lnTo>
                  <a:lnTo>
                    <a:pt x="539" y="1901"/>
                  </a:lnTo>
                  <a:cubicBezTo>
                    <a:pt x="444" y="1901"/>
                    <a:pt x="380" y="1774"/>
                    <a:pt x="380" y="1615"/>
                  </a:cubicBezTo>
                  <a:lnTo>
                    <a:pt x="380" y="792"/>
                  </a:lnTo>
                  <a:cubicBezTo>
                    <a:pt x="380" y="570"/>
                    <a:pt x="570" y="380"/>
                    <a:pt x="792" y="380"/>
                  </a:cubicBezTo>
                  <a:close/>
                  <a:moveTo>
                    <a:pt x="824" y="0"/>
                  </a:moveTo>
                  <a:cubicBezTo>
                    <a:pt x="349" y="0"/>
                    <a:pt x="0" y="349"/>
                    <a:pt x="0" y="792"/>
                  </a:cubicBezTo>
                  <a:lnTo>
                    <a:pt x="0" y="1615"/>
                  </a:lnTo>
                  <a:cubicBezTo>
                    <a:pt x="0" y="1964"/>
                    <a:pt x="254" y="2249"/>
                    <a:pt x="539" y="2249"/>
                  </a:cubicBezTo>
                  <a:lnTo>
                    <a:pt x="1520" y="2249"/>
                  </a:lnTo>
                  <a:cubicBezTo>
                    <a:pt x="1615" y="2249"/>
                    <a:pt x="1679" y="2186"/>
                    <a:pt x="1679" y="2059"/>
                  </a:cubicBezTo>
                  <a:lnTo>
                    <a:pt x="1679" y="190"/>
                  </a:lnTo>
                  <a:cubicBezTo>
                    <a:pt x="1679" y="95"/>
                    <a:pt x="1615" y="0"/>
                    <a:pt x="1520"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3424;p36">
              <a:extLst>
                <a:ext uri="{FF2B5EF4-FFF2-40B4-BE49-F238E27FC236}">
                  <a16:creationId xmlns:a16="http://schemas.microsoft.com/office/drawing/2014/main" id="{D3BE52CC-8ACB-449D-A957-4194BCB03B0B}"/>
                </a:ext>
              </a:extLst>
            </p:cNvPr>
            <p:cNvSpPr/>
            <p:nvPr/>
          </p:nvSpPr>
          <p:spPr>
            <a:xfrm>
              <a:off x="10702764" y="2728260"/>
              <a:ext cx="224029" cy="331779"/>
            </a:xfrm>
            <a:custGeom>
              <a:avLst/>
              <a:gdLst/>
              <a:ahLst/>
              <a:cxnLst/>
              <a:rect l="l" t="t" r="r" b="b"/>
              <a:pathLst>
                <a:path w="5227" h="7741" extrusionOk="0">
                  <a:moveTo>
                    <a:pt x="2676" y="1"/>
                  </a:moveTo>
                  <a:cubicBezTo>
                    <a:pt x="2276" y="1"/>
                    <a:pt x="1868" y="41"/>
                    <a:pt x="1584" y="108"/>
                  </a:cubicBezTo>
                  <a:cubicBezTo>
                    <a:pt x="761" y="330"/>
                    <a:pt x="33" y="836"/>
                    <a:pt x="1" y="2642"/>
                  </a:cubicBezTo>
                  <a:lnTo>
                    <a:pt x="1" y="3687"/>
                  </a:lnTo>
                  <a:cubicBezTo>
                    <a:pt x="1" y="4383"/>
                    <a:pt x="96" y="5080"/>
                    <a:pt x="286" y="5745"/>
                  </a:cubicBezTo>
                  <a:cubicBezTo>
                    <a:pt x="634" y="6790"/>
                    <a:pt x="1268" y="7740"/>
                    <a:pt x="2281" y="7740"/>
                  </a:cubicBezTo>
                  <a:lnTo>
                    <a:pt x="2946" y="7740"/>
                  </a:lnTo>
                  <a:cubicBezTo>
                    <a:pt x="3675" y="7740"/>
                    <a:pt x="4276" y="7075"/>
                    <a:pt x="4688" y="6252"/>
                  </a:cubicBezTo>
                  <a:cubicBezTo>
                    <a:pt x="5036" y="5492"/>
                    <a:pt x="5226" y="4573"/>
                    <a:pt x="5226" y="3623"/>
                  </a:cubicBezTo>
                  <a:lnTo>
                    <a:pt x="5226" y="2673"/>
                  </a:lnTo>
                  <a:cubicBezTo>
                    <a:pt x="5226" y="963"/>
                    <a:pt x="4498" y="330"/>
                    <a:pt x="3643" y="108"/>
                  </a:cubicBezTo>
                  <a:cubicBezTo>
                    <a:pt x="3389" y="33"/>
                    <a:pt x="3035" y="1"/>
                    <a:pt x="2676" y="1"/>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3425;p36">
              <a:extLst>
                <a:ext uri="{FF2B5EF4-FFF2-40B4-BE49-F238E27FC236}">
                  <a16:creationId xmlns:a16="http://schemas.microsoft.com/office/drawing/2014/main" id="{FC3F18FF-CE87-4B66-BD4F-CC96D66E30C7}"/>
                </a:ext>
              </a:extLst>
            </p:cNvPr>
            <p:cNvSpPr/>
            <p:nvPr/>
          </p:nvSpPr>
          <p:spPr>
            <a:xfrm>
              <a:off x="10694621" y="2720116"/>
              <a:ext cx="240316" cy="348066"/>
            </a:xfrm>
            <a:custGeom>
              <a:avLst/>
              <a:gdLst/>
              <a:ahLst/>
              <a:cxnLst/>
              <a:rect l="l" t="t" r="r" b="b"/>
              <a:pathLst>
                <a:path w="5607" h="8121" extrusionOk="0">
                  <a:moveTo>
                    <a:pt x="2851" y="361"/>
                  </a:moveTo>
                  <a:cubicBezTo>
                    <a:pt x="3200" y="361"/>
                    <a:pt x="3548" y="393"/>
                    <a:pt x="3801" y="456"/>
                  </a:cubicBezTo>
                  <a:cubicBezTo>
                    <a:pt x="4403" y="646"/>
                    <a:pt x="5226" y="1058"/>
                    <a:pt x="5226" y="2863"/>
                  </a:cubicBezTo>
                  <a:lnTo>
                    <a:pt x="5226" y="3813"/>
                  </a:lnTo>
                  <a:cubicBezTo>
                    <a:pt x="5226" y="4732"/>
                    <a:pt x="5036" y="5618"/>
                    <a:pt x="4688" y="6347"/>
                  </a:cubicBezTo>
                  <a:cubicBezTo>
                    <a:pt x="4435" y="6885"/>
                    <a:pt x="3928" y="7740"/>
                    <a:pt x="3136" y="7740"/>
                  </a:cubicBezTo>
                  <a:lnTo>
                    <a:pt x="2471" y="7740"/>
                  </a:lnTo>
                  <a:cubicBezTo>
                    <a:pt x="1426" y="7740"/>
                    <a:pt x="888" y="6568"/>
                    <a:pt x="666" y="5872"/>
                  </a:cubicBezTo>
                  <a:cubicBezTo>
                    <a:pt x="476" y="5238"/>
                    <a:pt x="381" y="4573"/>
                    <a:pt x="381" y="3877"/>
                  </a:cubicBezTo>
                  <a:lnTo>
                    <a:pt x="381" y="2832"/>
                  </a:lnTo>
                  <a:cubicBezTo>
                    <a:pt x="413" y="1090"/>
                    <a:pt x="1109" y="678"/>
                    <a:pt x="1838" y="488"/>
                  </a:cubicBezTo>
                  <a:cubicBezTo>
                    <a:pt x="2091" y="425"/>
                    <a:pt x="2439" y="361"/>
                    <a:pt x="2851" y="361"/>
                  </a:cubicBezTo>
                  <a:close/>
                  <a:moveTo>
                    <a:pt x="2837" y="1"/>
                  </a:moveTo>
                  <a:cubicBezTo>
                    <a:pt x="2418" y="1"/>
                    <a:pt x="2010" y="41"/>
                    <a:pt x="1743" y="108"/>
                  </a:cubicBezTo>
                  <a:cubicBezTo>
                    <a:pt x="951" y="330"/>
                    <a:pt x="33" y="805"/>
                    <a:pt x="1" y="2832"/>
                  </a:cubicBezTo>
                  <a:lnTo>
                    <a:pt x="1" y="3877"/>
                  </a:lnTo>
                  <a:cubicBezTo>
                    <a:pt x="1" y="4605"/>
                    <a:pt x="96" y="5333"/>
                    <a:pt x="318" y="5967"/>
                  </a:cubicBezTo>
                  <a:cubicBezTo>
                    <a:pt x="761" y="7360"/>
                    <a:pt x="1521" y="8120"/>
                    <a:pt x="2471" y="8120"/>
                  </a:cubicBezTo>
                  <a:lnTo>
                    <a:pt x="3136" y="8120"/>
                  </a:lnTo>
                  <a:cubicBezTo>
                    <a:pt x="3865" y="8120"/>
                    <a:pt x="4530" y="7550"/>
                    <a:pt x="5036" y="6537"/>
                  </a:cubicBezTo>
                  <a:cubicBezTo>
                    <a:pt x="5416" y="5745"/>
                    <a:pt x="5606" y="4795"/>
                    <a:pt x="5606" y="3813"/>
                  </a:cubicBezTo>
                  <a:lnTo>
                    <a:pt x="5606" y="2863"/>
                  </a:lnTo>
                  <a:cubicBezTo>
                    <a:pt x="5606" y="1343"/>
                    <a:pt x="5036" y="425"/>
                    <a:pt x="3896" y="108"/>
                  </a:cubicBezTo>
                  <a:cubicBezTo>
                    <a:pt x="3597" y="33"/>
                    <a:pt x="3213" y="1"/>
                    <a:pt x="2837"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3426;p36">
              <a:extLst>
                <a:ext uri="{FF2B5EF4-FFF2-40B4-BE49-F238E27FC236}">
                  <a16:creationId xmlns:a16="http://schemas.microsoft.com/office/drawing/2014/main" id="{C9754C3D-D5BD-42F1-80AE-8717A6C2B91B}"/>
                </a:ext>
              </a:extLst>
            </p:cNvPr>
            <p:cNvSpPr/>
            <p:nvPr/>
          </p:nvSpPr>
          <p:spPr>
            <a:xfrm>
              <a:off x="10785570" y="2819723"/>
              <a:ext cx="62490" cy="105950"/>
            </a:xfrm>
            <a:custGeom>
              <a:avLst/>
              <a:gdLst/>
              <a:ahLst/>
              <a:cxnLst/>
              <a:rect l="l" t="t" r="r" b="b"/>
              <a:pathLst>
                <a:path w="1458" h="2472" extrusionOk="0">
                  <a:moveTo>
                    <a:pt x="697" y="1"/>
                  </a:moveTo>
                  <a:lnTo>
                    <a:pt x="1" y="1616"/>
                  </a:lnTo>
                  <a:lnTo>
                    <a:pt x="697" y="1584"/>
                  </a:lnTo>
                  <a:lnTo>
                    <a:pt x="729" y="2471"/>
                  </a:lnTo>
                  <a:lnTo>
                    <a:pt x="1458" y="951"/>
                  </a:lnTo>
                  <a:lnTo>
                    <a:pt x="697" y="951"/>
                  </a:lnTo>
                  <a:lnTo>
                    <a:pt x="697" y="1"/>
                  </a:ln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3427;p36">
              <a:extLst>
                <a:ext uri="{FF2B5EF4-FFF2-40B4-BE49-F238E27FC236}">
                  <a16:creationId xmlns:a16="http://schemas.microsoft.com/office/drawing/2014/main" id="{82091270-7025-4DEF-AA52-FD47359250C5}"/>
                </a:ext>
              </a:extLst>
            </p:cNvPr>
            <p:cNvSpPr/>
            <p:nvPr/>
          </p:nvSpPr>
          <p:spPr>
            <a:xfrm>
              <a:off x="10777426" y="2812437"/>
              <a:ext cx="78777" cy="121380"/>
            </a:xfrm>
            <a:custGeom>
              <a:avLst/>
              <a:gdLst/>
              <a:ahLst/>
              <a:cxnLst/>
              <a:rect l="l" t="t" r="r" b="b"/>
              <a:pathLst>
                <a:path w="1838" h="2832" extrusionOk="0">
                  <a:moveTo>
                    <a:pt x="697" y="1058"/>
                  </a:moveTo>
                  <a:lnTo>
                    <a:pt x="697" y="1121"/>
                  </a:lnTo>
                  <a:cubicBezTo>
                    <a:pt x="697" y="1248"/>
                    <a:pt x="792" y="1311"/>
                    <a:pt x="887" y="1311"/>
                  </a:cubicBezTo>
                  <a:lnTo>
                    <a:pt x="1331" y="1311"/>
                  </a:lnTo>
                  <a:lnTo>
                    <a:pt x="1077" y="1849"/>
                  </a:lnTo>
                  <a:lnTo>
                    <a:pt x="1077" y="1754"/>
                  </a:lnTo>
                  <a:cubicBezTo>
                    <a:pt x="1077" y="1691"/>
                    <a:pt x="1046" y="1659"/>
                    <a:pt x="1014" y="1628"/>
                  </a:cubicBezTo>
                  <a:cubicBezTo>
                    <a:pt x="982" y="1596"/>
                    <a:pt x="951" y="1564"/>
                    <a:pt x="887" y="1564"/>
                  </a:cubicBezTo>
                  <a:lnTo>
                    <a:pt x="476" y="1596"/>
                  </a:lnTo>
                  <a:lnTo>
                    <a:pt x="697" y="1058"/>
                  </a:lnTo>
                  <a:close/>
                  <a:moveTo>
                    <a:pt x="867" y="1"/>
                  </a:moveTo>
                  <a:cubicBezTo>
                    <a:pt x="812" y="1"/>
                    <a:pt x="753" y="36"/>
                    <a:pt x="729" y="107"/>
                  </a:cubicBezTo>
                  <a:lnTo>
                    <a:pt x="32" y="1723"/>
                  </a:lnTo>
                  <a:cubicBezTo>
                    <a:pt x="1" y="1786"/>
                    <a:pt x="1" y="1849"/>
                    <a:pt x="32" y="1881"/>
                  </a:cubicBezTo>
                  <a:cubicBezTo>
                    <a:pt x="64" y="1944"/>
                    <a:pt x="127" y="1976"/>
                    <a:pt x="191" y="1976"/>
                  </a:cubicBezTo>
                  <a:lnTo>
                    <a:pt x="697" y="1944"/>
                  </a:lnTo>
                  <a:lnTo>
                    <a:pt x="729" y="2641"/>
                  </a:lnTo>
                  <a:cubicBezTo>
                    <a:pt x="729" y="2736"/>
                    <a:pt x="792" y="2799"/>
                    <a:pt x="856" y="2831"/>
                  </a:cubicBezTo>
                  <a:lnTo>
                    <a:pt x="919" y="2831"/>
                  </a:lnTo>
                  <a:cubicBezTo>
                    <a:pt x="982" y="2831"/>
                    <a:pt x="1046" y="2799"/>
                    <a:pt x="1077" y="2736"/>
                  </a:cubicBezTo>
                  <a:lnTo>
                    <a:pt x="1806" y="1216"/>
                  </a:lnTo>
                  <a:cubicBezTo>
                    <a:pt x="1838" y="1153"/>
                    <a:pt x="1838" y="1089"/>
                    <a:pt x="1806" y="1026"/>
                  </a:cubicBezTo>
                  <a:cubicBezTo>
                    <a:pt x="1743" y="994"/>
                    <a:pt x="1679" y="963"/>
                    <a:pt x="1648" y="963"/>
                  </a:cubicBezTo>
                  <a:lnTo>
                    <a:pt x="1077" y="963"/>
                  </a:lnTo>
                  <a:lnTo>
                    <a:pt x="1077" y="171"/>
                  </a:lnTo>
                  <a:cubicBezTo>
                    <a:pt x="1077" y="76"/>
                    <a:pt x="1014" y="12"/>
                    <a:pt x="919" y="12"/>
                  </a:cubicBezTo>
                  <a:cubicBezTo>
                    <a:pt x="903" y="5"/>
                    <a:pt x="885" y="1"/>
                    <a:pt x="867"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3428;p36">
              <a:extLst>
                <a:ext uri="{FF2B5EF4-FFF2-40B4-BE49-F238E27FC236}">
                  <a16:creationId xmlns:a16="http://schemas.microsoft.com/office/drawing/2014/main" id="{6E790371-73D3-4874-8DBF-33AA5EE7B36E}"/>
                </a:ext>
              </a:extLst>
            </p:cNvPr>
            <p:cNvSpPr/>
            <p:nvPr/>
          </p:nvSpPr>
          <p:spPr>
            <a:xfrm>
              <a:off x="10789641" y="2654155"/>
              <a:ext cx="54346" cy="96392"/>
            </a:xfrm>
            <a:custGeom>
              <a:avLst/>
              <a:gdLst/>
              <a:ahLst/>
              <a:cxnLst/>
              <a:rect l="l" t="t" r="r" b="b"/>
              <a:pathLst>
                <a:path w="1268" h="2249" extrusionOk="0">
                  <a:moveTo>
                    <a:pt x="634" y="0"/>
                  </a:moveTo>
                  <a:cubicBezTo>
                    <a:pt x="286" y="0"/>
                    <a:pt x="1" y="190"/>
                    <a:pt x="1" y="444"/>
                  </a:cubicBezTo>
                  <a:lnTo>
                    <a:pt x="1" y="1805"/>
                  </a:lnTo>
                  <a:cubicBezTo>
                    <a:pt x="1" y="2027"/>
                    <a:pt x="286" y="2249"/>
                    <a:pt x="634" y="2249"/>
                  </a:cubicBezTo>
                  <a:cubicBezTo>
                    <a:pt x="983" y="2249"/>
                    <a:pt x="1268" y="2027"/>
                    <a:pt x="1268" y="1805"/>
                  </a:cubicBezTo>
                  <a:lnTo>
                    <a:pt x="1268" y="444"/>
                  </a:lnTo>
                  <a:cubicBezTo>
                    <a:pt x="1268" y="190"/>
                    <a:pt x="983" y="0"/>
                    <a:pt x="634" y="0"/>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3429;p36">
              <a:extLst>
                <a:ext uri="{FF2B5EF4-FFF2-40B4-BE49-F238E27FC236}">
                  <a16:creationId xmlns:a16="http://schemas.microsoft.com/office/drawing/2014/main" id="{6AA5365D-F1FB-4DBB-A96B-E89B75B00CBF}"/>
                </a:ext>
              </a:extLst>
            </p:cNvPr>
            <p:cNvSpPr/>
            <p:nvPr/>
          </p:nvSpPr>
          <p:spPr>
            <a:xfrm>
              <a:off x="10781498" y="2646011"/>
              <a:ext cx="70633" cy="111350"/>
            </a:xfrm>
            <a:custGeom>
              <a:avLst/>
              <a:gdLst/>
              <a:ahLst/>
              <a:cxnLst/>
              <a:rect l="l" t="t" r="r" b="b"/>
              <a:pathLst>
                <a:path w="1648" h="2598" extrusionOk="0">
                  <a:moveTo>
                    <a:pt x="824" y="380"/>
                  </a:moveTo>
                  <a:cubicBezTo>
                    <a:pt x="1077" y="380"/>
                    <a:pt x="1268" y="507"/>
                    <a:pt x="1268" y="634"/>
                  </a:cubicBezTo>
                  <a:lnTo>
                    <a:pt x="1268" y="1995"/>
                  </a:lnTo>
                  <a:cubicBezTo>
                    <a:pt x="1268" y="2122"/>
                    <a:pt x="1077" y="2249"/>
                    <a:pt x="824" y="2249"/>
                  </a:cubicBezTo>
                  <a:cubicBezTo>
                    <a:pt x="571" y="2249"/>
                    <a:pt x="381" y="2122"/>
                    <a:pt x="381" y="1995"/>
                  </a:cubicBezTo>
                  <a:lnTo>
                    <a:pt x="381" y="634"/>
                  </a:lnTo>
                  <a:cubicBezTo>
                    <a:pt x="381" y="507"/>
                    <a:pt x="571" y="380"/>
                    <a:pt x="824" y="380"/>
                  </a:cubicBezTo>
                  <a:close/>
                  <a:moveTo>
                    <a:pt x="824" y="0"/>
                  </a:moveTo>
                  <a:cubicBezTo>
                    <a:pt x="381" y="0"/>
                    <a:pt x="1" y="285"/>
                    <a:pt x="1" y="634"/>
                  </a:cubicBezTo>
                  <a:lnTo>
                    <a:pt x="1" y="1995"/>
                  </a:lnTo>
                  <a:cubicBezTo>
                    <a:pt x="1" y="2344"/>
                    <a:pt x="381" y="2597"/>
                    <a:pt x="824" y="2597"/>
                  </a:cubicBezTo>
                  <a:cubicBezTo>
                    <a:pt x="1268" y="2597"/>
                    <a:pt x="1648" y="2344"/>
                    <a:pt x="1616" y="1995"/>
                  </a:cubicBezTo>
                  <a:lnTo>
                    <a:pt x="1616" y="634"/>
                  </a:lnTo>
                  <a:cubicBezTo>
                    <a:pt x="1616" y="285"/>
                    <a:pt x="1268" y="0"/>
                    <a:pt x="824"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3430;p36">
              <a:extLst>
                <a:ext uri="{FF2B5EF4-FFF2-40B4-BE49-F238E27FC236}">
                  <a16:creationId xmlns:a16="http://schemas.microsoft.com/office/drawing/2014/main" id="{044A2335-73E0-4603-A190-43FFBC1AD0F7}"/>
                </a:ext>
              </a:extLst>
            </p:cNvPr>
            <p:cNvSpPr/>
            <p:nvPr/>
          </p:nvSpPr>
          <p:spPr>
            <a:xfrm>
              <a:off x="10873818" y="2485844"/>
              <a:ext cx="14958" cy="90992"/>
            </a:xfrm>
            <a:custGeom>
              <a:avLst/>
              <a:gdLst/>
              <a:ahLst/>
              <a:cxnLst/>
              <a:rect l="l" t="t" r="r" b="b"/>
              <a:pathLst>
                <a:path w="349" h="2123" extrusionOk="0">
                  <a:moveTo>
                    <a:pt x="159" y="0"/>
                  </a:moveTo>
                  <a:cubicBezTo>
                    <a:pt x="64" y="0"/>
                    <a:pt x="0" y="64"/>
                    <a:pt x="0" y="190"/>
                  </a:cubicBezTo>
                  <a:lnTo>
                    <a:pt x="0" y="1964"/>
                  </a:lnTo>
                  <a:cubicBezTo>
                    <a:pt x="0" y="2059"/>
                    <a:pt x="64" y="2122"/>
                    <a:pt x="159" y="2122"/>
                  </a:cubicBezTo>
                  <a:cubicBezTo>
                    <a:pt x="285" y="2122"/>
                    <a:pt x="349" y="2059"/>
                    <a:pt x="349" y="1964"/>
                  </a:cubicBezTo>
                  <a:lnTo>
                    <a:pt x="349" y="190"/>
                  </a:lnTo>
                  <a:cubicBezTo>
                    <a:pt x="349" y="64"/>
                    <a:pt x="285" y="0"/>
                    <a:pt x="159"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3431;p36">
              <a:extLst>
                <a:ext uri="{FF2B5EF4-FFF2-40B4-BE49-F238E27FC236}">
                  <a16:creationId xmlns:a16="http://schemas.microsoft.com/office/drawing/2014/main" id="{D047B1BA-31BF-494C-A763-C12B7C3B2EDC}"/>
                </a:ext>
              </a:extLst>
            </p:cNvPr>
            <p:cNvSpPr/>
            <p:nvPr/>
          </p:nvSpPr>
          <p:spPr>
            <a:xfrm>
              <a:off x="10858860" y="2548291"/>
              <a:ext cx="43503" cy="36688"/>
            </a:xfrm>
            <a:custGeom>
              <a:avLst/>
              <a:gdLst/>
              <a:ahLst/>
              <a:cxnLst/>
              <a:rect l="l" t="t" r="r" b="b"/>
              <a:pathLst>
                <a:path w="1015" h="856" extrusionOk="0">
                  <a:moveTo>
                    <a:pt x="508" y="0"/>
                  </a:moveTo>
                  <a:cubicBezTo>
                    <a:pt x="254" y="0"/>
                    <a:pt x="1" y="190"/>
                    <a:pt x="1" y="412"/>
                  </a:cubicBezTo>
                  <a:cubicBezTo>
                    <a:pt x="1" y="665"/>
                    <a:pt x="254" y="855"/>
                    <a:pt x="508" y="855"/>
                  </a:cubicBezTo>
                  <a:cubicBezTo>
                    <a:pt x="793" y="855"/>
                    <a:pt x="1014" y="665"/>
                    <a:pt x="1014" y="412"/>
                  </a:cubicBezTo>
                  <a:cubicBezTo>
                    <a:pt x="1014" y="190"/>
                    <a:pt x="793" y="0"/>
                    <a:pt x="508" y="0"/>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3432;p36">
              <a:extLst>
                <a:ext uri="{FF2B5EF4-FFF2-40B4-BE49-F238E27FC236}">
                  <a16:creationId xmlns:a16="http://schemas.microsoft.com/office/drawing/2014/main" id="{13B0E29E-FD91-4F66-98D0-642BFAA34249}"/>
                </a:ext>
              </a:extLst>
            </p:cNvPr>
            <p:cNvSpPr/>
            <p:nvPr/>
          </p:nvSpPr>
          <p:spPr>
            <a:xfrm>
              <a:off x="10852088" y="2540147"/>
              <a:ext cx="58418" cy="52975"/>
            </a:xfrm>
            <a:custGeom>
              <a:avLst/>
              <a:gdLst/>
              <a:ahLst/>
              <a:cxnLst/>
              <a:rect l="l" t="t" r="r" b="b"/>
              <a:pathLst>
                <a:path w="1363" h="1236" extrusionOk="0">
                  <a:moveTo>
                    <a:pt x="666" y="380"/>
                  </a:moveTo>
                  <a:cubicBezTo>
                    <a:pt x="856" y="380"/>
                    <a:pt x="982" y="475"/>
                    <a:pt x="982" y="602"/>
                  </a:cubicBezTo>
                  <a:cubicBezTo>
                    <a:pt x="982" y="728"/>
                    <a:pt x="856" y="855"/>
                    <a:pt x="666" y="855"/>
                  </a:cubicBezTo>
                  <a:cubicBezTo>
                    <a:pt x="507" y="855"/>
                    <a:pt x="349" y="728"/>
                    <a:pt x="349" y="602"/>
                  </a:cubicBezTo>
                  <a:cubicBezTo>
                    <a:pt x="349" y="475"/>
                    <a:pt x="507" y="380"/>
                    <a:pt x="666" y="380"/>
                  </a:cubicBezTo>
                  <a:close/>
                  <a:moveTo>
                    <a:pt x="666" y="0"/>
                  </a:moveTo>
                  <a:cubicBezTo>
                    <a:pt x="286" y="0"/>
                    <a:pt x="1" y="285"/>
                    <a:pt x="1" y="602"/>
                  </a:cubicBezTo>
                  <a:cubicBezTo>
                    <a:pt x="1" y="950"/>
                    <a:pt x="286" y="1235"/>
                    <a:pt x="666" y="1235"/>
                  </a:cubicBezTo>
                  <a:cubicBezTo>
                    <a:pt x="1046" y="1235"/>
                    <a:pt x="1362" y="950"/>
                    <a:pt x="1362" y="602"/>
                  </a:cubicBezTo>
                  <a:cubicBezTo>
                    <a:pt x="1362" y="285"/>
                    <a:pt x="1046" y="0"/>
                    <a:pt x="666"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3433;p36">
              <a:extLst>
                <a:ext uri="{FF2B5EF4-FFF2-40B4-BE49-F238E27FC236}">
                  <a16:creationId xmlns:a16="http://schemas.microsoft.com/office/drawing/2014/main" id="{3D635AF8-4AEA-4A7E-BF86-AD1195B81262}"/>
                </a:ext>
              </a:extLst>
            </p:cNvPr>
            <p:cNvSpPr/>
            <p:nvPr/>
          </p:nvSpPr>
          <p:spPr>
            <a:xfrm>
              <a:off x="10868375" y="2480400"/>
              <a:ext cx="25845" cy="25845"/>
            </a:xfrm>
            <a:custGeom>
              <a:avLst/>
              <a:gdLst/>
              <a:ahLst/>
              <a:cxnLst/>
              <a:rect l="l" t="t" r="r" b="b"/>
              <a:pathLst>
                <a:path w="603" h="603" extrusionOk="0">
                  <a:moveTo>
                    <a:pt x="286" y="1"/>
                  </a:moveTo>
                  <a:cubicBezTo>
                    <a:pt x="127" y="1"/>
                    <a:pt x="1" y="127"/>
                    <a:pt x="1" y="317"/>
                  </a:cubicBezTo>
                  <a:cubicBezTo>
                    <a:pt x="1" y="476"/>
                    <a:pt x="127" y="602"/>
                    <a:pt x="286" y="602"/>
                  </a:cubicBezTo>
                  <a:cubicBezTo>
                    <a:pt x="476" y="602"/>
                    <a:pt x="602" y="476"/>
                    <a:pt x="602" y="317"/>
                  </a:cubicBezTo>
                  <a:cubicBezTo>
                    <a:pt x="602" y="127"/>
                    <a:pt x="476" y="1"/>
                    <a:pt x="28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3434;p36">
              <a:extLst>
                <a:ext uri="{FF2B5EF4-FFF2-40B4-BE49-F238E27FC236}">
                  <a16:creationId xmlns:a16="http://schemas.microsoft.com/office/drawing/2014/main" id="{49709B60-9D52-4B7D-9CEB-0DE38446B972}"/>
                </a:ext>
              </a:extLst>
            </p:cNvPr>
            <p:cNvSpPr/>
            <p:nvPr/>
          </p:nvSpPr>
          <p:spPr>
            <a:xfrm>
              <a:off x="10860232" y="2472257"/>
              <a:ext cx="42131" cy="42131"/>
            </a:xfrm>
            <a:custGeom>
              <a:avLst/>
              <a:gdLst/>
              <a:ahLst/>
              <a:cxnLst/>
              <a:rect l="l" t="t" r="r" b="b"/>
              <a:pathLst>
                <a:path w="983" h="983" extrusionOk="0">
                  <a:moveTo>
                    <a:pt x="476" y="381"/>
                  </a:moveTo>
                  <a:cubicBezTo>
                    <a:pt x="539" y="381"/>
                    <a:pt x="602" y="444"/>
                    <a:pt x="602" y="507"/>
                  </a:cubicBezTo>
                  <a:cubicBezTo>
                    <a:pt x="602" y="539"/>
                    <a:pt x="539" y="602"/>
                    <a:pt x="476" y="602"/>
                  </a:cubicBezTo>
                  <a:cubicBezTo>
                    <a:pt x="444" y="602"/>
                    <a:pt x="381" y="539"/>
                    <a:pt x="381" y="507"/>
                  </a:cubicBezTo>
                  <a:cubicBezTo>
                    <a:pt x="381" y="444"/>
                    <a:pt x="444" y="381"/>
                    <a:pt x="476" y="381"/>
                  </a:cubicBezTo>
                  <a:close/>
                  <a:moveTo>
                    <a:pt x="476" y="1"/>
                  </a:moveTo>
                  <a:cubicBezTo>
                    <a:pt x="222" y="1"/>
                    <a:pt x="1" y="222"/>
                    <a:pt x="1" y="507"/>
                  </a:cubicBezTo>
                  <a:cubicBezTo>
                    <a:pt x="1" y="761"/>
                    <a:pt x="222" y="982"/>
                    <a:pt x="476" y="982"/>
                  </a:cubicBezTo>
                  <a:cubicBezTo>
                    <a:pt x="761" y="982"/>
                    <a:pt x="982" y="761"/>
                    <a:pt x="982" y="507"/>
                  </a:cubicBezTo>
                  <a:cubicBezTo>
                    <a:pt x="982" y="222"/>
                    <a:pt x="761" y="1"/>
                    <a:pt x="476"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3435;p36">
              <a:extLst>
                <a:ext uri="{FF2B5EF4-FFF2-40B4-BE49-F238E27FC236}">
                  <a16:creationId xmlns:a16="http://schemas.microsoft.com/office/drawing/2014/main" id="{5335D785-6C0E-4F6E-86C5-F4AA30F464A8}"/>
                </a:ext>
              </a:extLst>
            </p:cNvPr>
            <p:cNvSpPr/>
            <p:nvPr/>
          </p:nvSpPr>
          <p:spPr>
            <a:xfrm>
              <a:off x="10740781" y="2485844"/>
              <a:ext cx="16330" cy="90992"/>
            </a:xfrm>
            <a:custGeom>
              <a:avLst/>
              <a:gdLst/>
              <a:ahLst/>
              <a:cxnLst/>
              <a:rect l="l" t="t" r="r" b="b"/>
              <a:pathLst>
                <a:path w="381" h="2123" extrusionOk="0">
                  <a:moveTo>
                    <a:pt x="191" y="0"/>
                  </a:moveTo>
                  <a:cubicBezTo>
                    <a:pt x="96" y="0"/>
                    <a:pt x="1" y="64"/>
                    <a:pt x="1" y="190"/>
                  </a:cubicBezTo>
                  <a:lnTo>
                    <a:pt x="1" y="1964"/>
                  </a:lnTo>
                  <a:cubicBezTo>
                    <a:pt x="1" y="2059"/>
                    <a:pt x="96" y="2122"/>
                    <a:pt x="191" y="2122"/>
                  </a:cubicBezTo>
                  <a:cubicBezTo>
                    <a:pt x="286" y="2122"/>
                    <a:pt x="381" y="2059"/>
                    <a:pt x="381" y="1964"/>
                  </a:cubicBezTo>
                  <a:lnTo>
                    <a:pt x="381" y="190"/>
                  </a:lnTo>
                  <a:cubicBezTo>
                    <a:pt x="381" y="64"/>
                    <a:pt x="286" y="0"/>
                    <a:pt x="191"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3436;p36">
              <a:extLst>
                <a:ext uri="{FF2B5EF4-FFF2-40B4-BE49-F238E27FC236}">
                  <a16:creationId xmlns:a16="http://schemas.microsoft.com/office/drawing/2014/main" id="{B7FD4FED-E3BB-4B41-A754-4577283F91A1}"/>
                </a:ext>
              </a:extLst>
            </p:cNvPr>
            <p:cNvSpPr/>
            <p:nvPr/>
          </p:nvSpPr>
          <p:spPr>
            <a:xfrm>
              <a:off x="10727194" y="2548291"/>
              <a:ext cx="43503" cy="36688"/>
            </a:xfrm>
            <a:custGeom>
              <a:avLst/>
              <a:gdLst/>
              <a:ahLst/>
              <a:cxnLst/>
              <a:rect l="l" t="t" r="r" b="b"/>
              <a:pathLst>
                <a:path w="1015" h="856" extrusionOk="0">
                  <a:moveTo>
                    <a:pt x="508" y="0"/>
                  </a:moveTo>
                  <a:cubicBezTo>
                    <a:pt x="223" y="0"/>
                    <a:pt x="1" y="190"/>
                    <a:pt x="1" y="412"/>
                  </a:cubicBezTo>
                  <a:cubicBezTo>
                    <a:pt x="1" y="665"/>
                    <a:pt x="223" y="855"/>
                    <a:pt x="508" y="855"/>
                  </a:cubicBezTo>
                  <a:cubicBezTo>
                    <a:pt x="793" y="855"/>
                    <a:pt x="1014" y="665"/>
                    <a:pt x="1014" y="412"/>
                  </a:cubicBezTo>
                  <a:cubicBezTo>
                    <a:pt x="1014" y="190"/>
                    <a:pt x="793" y="0"/>
                    <a:pt x="508" y="0"/>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3437;p36">
              <a:extLst>
                <a:ext uri="{FF2B5EF4-FFF2-40B4-BE49-F238E27FC236}">
                  <a16:creationId xmlns:a16="http://schemas.microsoft.com/office/drawing/2014/main" id="{5F1A4A50-3B61-4A99-9589-868063C8C5EB}"/>
                </a:ext>
              </a:extLst>
            </p:cNvPr>
            <p:cNvSpPr/>
            <p:nvPr/>
          </p:nvSpPr>
          <p:spPr>
            <a:xfrm>
              <a:off x="10719051" y="2540147"/>
              <a:ext cx="59790" cy="52975"/>
            </a:xfrm>
            <a:custGeom>
              <a:avLst/>
              <a:gdLst/>
              <a:ahLst/>
              <a:cxnLst/>
              <a:rect l="l" t="t" r="r" b="b"/>
              <a:pathLst>
                <a:path w="1395" h="1236" extrusionOk="0">
                  <a:moveTo>
                    <a:pt x="698" y="380"/>
                  </a:moveTo>
                  <a:cubicBezTo>
                    <a:pt x="856" y="380"/>
                    <a:pt x="1014" y="475"/>
                    <a:pt x="1014" y="602"/>
                  </a:cubicBezTo>
                  <a:cubicBezTo>
                    <a:pt x="1014" y="728"/>
                    <a:pt x="856" y="855"/>
                    <a:pt x="698" y="855"/>
                  </a:cubicBezTo>
                  <a:cubicBezTo>
                    <a:pt x="508" y="855"/>
                    <a:pt x="381" y="728"/>
                    <a:pt x="381" y="602"/>
                  </a:cubicBezTo>
                  <a:cubicBezTo>
                    <a:pt x="381" y="475"/>
                    <a:pt x="508" y="380"/>
                    <a:pt x="698" y="380"/>
                  </a:cubicBezTo>
                  <a:close/>
                  <a:moveTo>
                    <a:pt x="698" y="0"/>
                  </a:moveTo>
                  <a:cubicBezTo>
                    <a:pt x="318" y="0"/>
                    <a:pt x="1" y="285"/>
                    <a:pt x="1" y="602"/>
                  </a:cubicBezTo>
                  <a:cubicBezTo>
                    <a:pt x="1" y="950"/>
                    <a:pt x="318" y="1235"/>
                    <a:pt x="698" y="1235"/>
                  </a:cubicBezTo>
                  <a:cubicBezTo>
                    <a:pt x="1078" y="1235"/>
                    <a:pt x="1394" y="950"/>
                    <a:pt x="1394" y="602"/>
                  </a:cubicBezTo>
                  <a:cubicBezTo>
                    <a:pt x="1394" y="285"/>
                    <a:pt x="1078" y="0"/>
                    <a:pt x="698"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3438;p36">
              <a:extLst>
                <a:ext uri="{FF2B5EF4-FFF2-40B4-BE49-F238E27FC236}">
                  <a16:creationId xmlns:a16="http://schemas.microsoft.com/office/drawing/2014/main" id="{2A570E30-0A7B-4ABE-B848-DCFBAAD149FF}"/>
                </a:ext>
              </a:extLst>
            </p:cNvPr>
            <p:cNvSpPr/>
            <p:nvPr/>
          </p:nvSpPr>
          <p:spPr>
            <a:xfrm>
              <a:off x="10735338" y="2480400"/>
              <a:ext cx="25845" cy="25845"/>
            </a:xfrm>
            <a:custGeom>
              <a:avLst/>
              <a:gdLst/>
              <a:ahLst/>
              <a:cxnLst/>
              <a:rect l="l" t="t" r="r" b="b"/>
              <a:pathLst>
                <a:path w="603" h="603" extrusionOk="0">
                  <a:moveTo>
                    <a:pt x="318" y="1"/>
                  </a:moveTo>
                  <a:cubicBezTo>
                    <a:pt x="159" y="1"/>
                    <a:pt x="1" y="127"/>
                    <a:pt x="1" y="317"/>
                  </a:cubicBezTo>
                  <a:cubicBezTo>
                    <a:pt x="1" y="476"/>
                    <a:pt x="159" y="602"/>
                    <a:pt x="318" y="602"/>
                  </a:cubicBezTo>
                  <a:cubicBezTo>
                    <a:pt x="476" y="602"/>
                    <a:pt x="603" y="476"/>
                    <a:pt x="603" y="317"/>
                  </a:cubicBezTo>
                  <a:cubicBezTo>
                    <a:pt x="603" y="127"/>
                    <a:pt x="476" y="1"/>
                    <a:pt x="31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3439;p36">
              <a:extLst>
                <a:ext uri="{FF2B5EF4-FFF2-40B4-BE49-F238E27FC236}">
                  <a16:creationId xmlns:a16="http://schemas.microsoft.com/office/drawing/2014/main" id="{EB4299E2-8630-49A0-A5D8-D28F47EC0142}"/>
                </a:ext>
              </a:extLst>
            </p:cNvPr>
            <p:cNvSpPr/>
            <p:nvPr/>
          </p:nvSpPr>
          <p:spPr>
            <a:xfrm>
              <a:off x="10728566" y="2472257"/>
              <a:ext cx="40760" cy="42131"/>
            </a:xfrm>
            <a:custGeom>
              <a:avLst/>
              <a:gdLst/>
              <a:ahLst/>
              <a:cxnLst/>
              <a:rect l="l" t="t" r="r" b="b"/>
              <a:pathLst>
                <a:path w="951" h="983" extrusionOk="0">
                  <a:moveTo>
                    <a:pt x="476" y="381"/>
                  </a:moveTo>
                  <a:cubicBezTo>
                    <a:pt x="539" y="381"/>
                    <a:pt x="571" y="444"/>
                    <a:pt x="571" y="507"/>
                  </a:cubicBezTo>
                  <a:cubicBezTo>
                    <a:pt x="571" y="539"/>
                    <a:pt x="539" y="602"/>
                    <a:pt x="476" y="602"/>
                  </a:cubicBezTo>
                  <a:cubicBezTo>
                    <a:pt x="412" y="602"/>
                    <a:pt x="349" y="539"/>
                    <a:pt x="349" y="507"/>
                  </a:cubicBezTo>
                  <a:cubicBezTo>
                    <a:pt x="349" y="444"/>
                    <a:pt x="412" y="381"/>
                    <a:pt x="476" y="381"/>
                  </a:cubicBezTo>
                  <a:close/>
                  <a:moveTo>
                    <a:pt x="476" y="1"/>
                  </a:moveTo>
                  <a:cubicBezTo>
                    <a:pt x="191" y="1"/>
                    <a:pt x="1" y="222"/>
                    <a:pt x="1" y="507"/>
                  </a:cubicBezTo>
                  <a:cubicBezTo>
                    <a:pt x="1" y="761"/>
                    <a:pt x="191" y="982"/>
                    <a:pt x="476" y="982"/>
                  </a:cubicBezTo>
                  <a:cubicBezTo>
                    <a:pt x="729" y="982"/>
                    <a:pt x="951" y="761"/>
                    <a:pt x="951" y="507"/>
                  </a:cubicBezTo>
                  <a:cubicBezTo>
                    <a:pt x="951" y="222"/>
                    <a:pt x="729" y="1"/>
                    <a:pt x="476"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3440;p36">
              <a:extLst>
                <a:ext uri="{FF2B5EF4-FFF2-40B4-BE49-F238E27FC236}">
                  <a16:creationId xmlns:a16="http://schemas.microsoft.com/office/drawing/2014/main" id="{661BF4AD-FD05-4623-BD44-A16BCCF36EAE}"/>
                </a:ext>
              </a:extLst>
            </p:cNvPr>
            <p:cNvSpPr/>
            <p:nvPr/>
          </p:nvSpPr>
          <p:spPr>
            <a:xfrm>
              <a:off x="10600972" y="2587636"/>
              <a:ext cx="47575" cy="14958"/>
            </a:xfrm>
            <a:custGeom>
              <a:avLst/>
              <a:gdLst/>
              <a:ahLst/>
              <a:cxnLst/>
              <a:rect l="l" t="t" r="r" b="b"/>
              <a:pathLst>
                <a:path w="1110" h="349" extrusionOk="0">
                  <a:moveTo>
                    <a:pt x="191" y="0"/>
                  </a:moveTo>
                  <a:cubicBezTo>
                    <a:pt x="64" y="0"/>
                    <a:pt x="1" y="64"/>
                    <a:pt x="1" y="190"/>
                  </a:cubicBezTo>
                  <a:cubicBezTo>
                    <a:pt x="1" y="285"/>
                    <a:pt x="64" y="349"/>
                    <a:pt x="191" y="349"/>
                  </a:cubicBezTo>
                  <a:lnTo>
                    <a:pt x="919" y="349"/>
                  </a:lnTo>
                  <a:cubicBezTo>
                    <a:pt x="1046" y="349"/>
                    <a:pt x="1109" y="285"/>
                    <a:pt x="1109" y="190"/>
                  </a:cubicBezTo>
                  <a:cubicBezTo>
                    <a:pt x="1109" y="64"/>
                    <a:pt x="1046" y="0"/>
                    <a:pt x="919"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3441;p36">
              <a:extLst>
                <a:ext uri="{FF2B5EF4-FFF2-40B4-BE49-F238E27FC236}">
                  <a16:creationId xmlns:a16="http://schemas.microsoft.com/office/drawing/2014/main" id="{0164EBF3-0318-4A67-BD97-7AED9F3F5CE6}"/>
                </a:ext>
              </a:extLst>
            </p:cNvPr>
            <p:cNvSpPr/>
            <p:nvPr/>
          </p:nvSpPr>
          <p:spPr>
            <a:xfrm>
              <a:off x="10607786" y="2606623"/>
              <a:ext cx="33945" cy="16330"/>
            </a:xfrm>
            <a:custGeom>
              <a:avLst/>
              <a:gdLst/>
              <a:ahLst/>
              <a:cxnLst/>
              <a:rect l="l" t="t" r="r" b="b"/>
              <a:pathLst>
                <a:path w="792" h="381" extrusionOk="0">
                  <a:moveTo>
                    <a:pt x="158" y="1"/>
                  </a:moveTo>
                  <a:cubicBezTo>
                    <a:pt x="63" y="1"/>
                    <a:pt x="0" y="96"/>
                    <a:pt x="0" y="191"/>
                  </a:cubicBezTo>
                  <a:cubicBezTo>
                    <a:pt x="0" y="286"/>
                    <a:pt x="63" y="381"/>
                    <a:pt x="158" y="381"/>
                  </a:cubicBezTo>
                  <a:lnTo>
                    <a:pt x="602" y="381"/>
                  </a:lnTo>
                  <a:cubicBezTo>
                    <a:pt x="728" y="381"/>
                    <a:pt x="792" y="286"/>
                    <a:pt x="792" y="191"/>
                  </a:cubicBezTo>
                  <a:cubicBezTo>
                    <a:pt x="792" y="96"/>
                    <a:pt x="728" y="1"/>
                    <a:pt x="602"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3442;p36">
              <a:extLst>
                <a:ext uri="{FF2B5EF4-FFF2-40B4-BE49-F238E27FC236}">
                  <a16:creationId xmlns:a16="http://schemas.microsoft.com/office/drawing/2014/main" id="{6C598EF6-37FC-47DB-9777-EC95030904CE}"/>
                </a:ext>
              </a:extLst>
            </p:cNvPr>
            <p:cNvSpPr/>
            <p:nvPr/>
          </p:nvSpPr>
          <p:spPr>
            <a:xfrm>
              <a:off x="10571141" y="2442384"/>
              <a:ext cx="108607" cy="135780"/>
            </a:xfrm>
            <a:custGeom>
              <a:avLst/>
              <a:gdLst/>
              <a:ahLst/>
              <a:cxnLst/>
              <a:rect l="l" t="t" r="r" b="b"/>
              <a:pathLst>
                <a:path w="2534" h="3168" extrusionOk="0">
                  <a:moveTo>
                    <a:pt x="1330" y="1"/>
                  </a:moveTo>
                  <a:cubicBezTo>
                    <a:pt x="633" y="1"/>
                    <a:pt x="32" y="539"/>
                    <a:pt x="0" y="1236"/>
                  </a:cubicBezTo>
                  <a:cubicBezTo>
                    <a:pt x="0" y="1553"/>
                    <a:pt x="95" y="1838"/>
                    <a:pt x="285" y="2059"/>
                  </a:cubicBezTo>
                  <a:cubicBezTo>
                    <a:pt x="317" y="2154"/>
                    <a:pt x="380" y="2218"/>
                    <a:pt x="443" y="2313"/>
                  </a:cubicBezTo>
                  <a:cubicBezTo>
                    <a:pt x="443" y="2313"/>
                    <a:pt x="475" y="2344"/>
                    <a:pt x="475" y="2344"/>
                  </a:cubicBezTo>
                  <a:cubicBezTo>
                    <a:pt x="570" y="2534"/>
                    <a:pt x="633" y="2534"/>
                    <a:pt x="665" y="2724"/>
                  </a:cubicBezTo>
                  <a:cubicBezTo>
                    <a:pt x="697" y="3104"/>
                    <a:pt x="855" y="3168"/>
                    <a:pt x="855" y="3168"/>
                  </a:cubicBezTo>
                  <a:lnTo>
                    <a:pt x="1679" y="3168"/>
                  </a:lnTo>
                  <a:cubicBezTo>
                    <a:pt x="1679" y="3168"/>
                    <a:pt x="1805" y="3104"/>
                    <a:pt x="1869" y="2756"/>
                  </a:cubicBezTo>
                  <a:cubicBezTo>
                    <a:pt x="1900" y="2534"/>
                    <a:pt x="1995" y="2471"/>
                    <a:pt x="2122" y="2281"/>
                  </a:cubicBezTo>
                  <a:cubicBezTo>
                    <a:pt x="2122" y="2249"/>
                    <a:pt x="2122" y="2249"/>
                    <a:pt x="2122" y="2249"/>
                  </a:cubicBezTo>
                  <a:cubicBezTo>
                    <a:pt x="2154" y="2186"/>
                    <a:pt x="2217" y="2123"/>
                    <a:pt x="2249" y="2059"/>
                  </a:cubicBezTo>
                  <a:cubicBezTo>
                    <a:pt x="2439" y="1838"/>
                    <a:pt x="2534" y="1584"/>
                    <a:pt x="2534" y="1268"/>
                  </a:cubicBezTo>
                  <a:cubicBezTo>
                    <a:pt x="2534" y="603"/>
                    <a:pt x="1995" y="33"/>
                    <a:pt x="1330" y="1"/>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3443;p36">
              <a:extLst>
                <a:ext uri="{FF2B5EF4-FFF2-40B4-BE49-F238E27FC236}">
                  <a16:creationId xmlns:a16="http://schemas.microsoft.com/office/drawing/2014/main" id="{FBB9B20F-EFD1-4259-8DE1-03F62A68B460}"/>
                </a:ext>
              </a:extLst>
            </p:cNvPr>
            <p:cNvSpPr/>
            <p:nvPr/>
          </p:nvSpPr>
          <p:spPr>
            <a:xfrm>
              <a:off x="10562998" y="2435440"/>
              <a:ext cx="124894" cy="150867"/>
            </a:xfrm>
            <a:custGeom>
              <a:avLst/>
              <a:gdLst/>
              <a:ahLst/>
              <a:cxnLst/>
              <a:rect l="l" t="t" r="r" b="b"/>
              <a:pathLst>
                <a:path w="2914" h="3520" extrusionOk="0">
                  <a:moveTo>
                    <a:pt x="1488" y="353"/>
                  </a:moveTo>
                  <a:cubicBezTo>
                    <a:pt x="2090" y="385"/>
                    <a:pt x="2534" y="860"/>
                    <a:pt x="2534" y="1430"/>
                  </a:cubicBezTo>
                  <a:cubicBezTo>
                    <a:pt x="2534" y="1683"/>
                    <a:pt x="2439" y="1936"/>
                    <a:pt x="2312" y="2126"/>
                  </a:cubicBezTo>
                  <a:cubicBezTo>
                    <a:pt x="2249" y="2190"/>
                    <a:pt x="2217" y="2253"/>
                    <a:pt x="2154" y="2316"/>
                  </a:cubicBezTo>
                  <a:lnTo>
                    <a:pt x="2154" y="2348"/>
                  </a:lnTo>
                  <a:cubicBezTo>
                    <a:pt x="2122" y="2380"/>
                    <a:pt x="2090" y="2443"/>
                    <a:pt x="2059" y="2475"/>
                  </a:cubicBezTo>
                  <a:cubicBezTo>
                    <a:pt x="1995" y="2570"/>
                    <a:pt x="1932" y="2696"/>
                    <a:pt x="1869" y="2886"/>
                  </a:cubicBezTo>
                  <a:cubicBezTo>
                    <a:pt x="1869" y="3045"/>
                    <a:pt x="1805" y="3108"/>
                    <a:pt x="1805" y="3140"/>
                  </a:cubicBezTo>
                  <a:lnTo>
                    <a:pt x="1108" y="3140"/>
                  </a:lnTo>
                  <a:cubicBezTo>
                    <a:pt x="1077" y="3108"/>
                    <a:pt x="1045" y="3045"/>
                    <a:pt x="1013" y="2855"/>
                  </a:cubicBezTo>
                  <a:cubicBezTo>
                    <a:pt x="1013" y="2696"/>
                    <a:pt x="950" y="2601"/>
                    <a:pt x="887" y="2538"/>
                  </a:cubicBezTo>
                  <a:cubicBezTo>
                    <a:pt x="855" y="2506"/>
                    <a:pt x="855" y="2475"/>
                    <a:pt x="823" y="2411"/>
                  </a:cubicBezTo>
                  <a:lnTo>
                    <a:pt x="792" y="2380"/>
                  </a:lnTo>
                  <a:cubicBezTo>
                    <a:pt x="728" y="2285"/>
                    <a:pt x="665" y="2190"/>
                    <a:pt x="602" y="2126"/>
                  </a:cubicBezTo>
                  <a:cubicBezTo>
                    <a:pt x="443" y="1905"/>
                    <a:pt x="380" y="1683"/>
                    <a:pt x="380" y="1398"/>
                  </a:cubicBezTo>
                  <a:cubicBezTo>
                    <a:pt x="380" y="1113"/>
                    <a:pt x="507" y="860"/>
                    <a:pt x="728" y="670"/>
                  </a:cubicBezTo>
                  <a:cubicBezTo>
                    <a:pt x="950" y="448"/>
                    <a:pt x="1203" y="353"/>
                    <a:pt x="1488" y="353"/>
                  </a:cubicBezTo>
                  <a:close/>
                  <a:moveTo>
                    <a:pt x="1416" y="1"/>
                  </a:moveTo>
                  <a:cubicBezTo>
                    <a:pt x="1050" y="1"/>
                    <a:pt x="736" y="153"/>
                    <a:pt x="475" y="385"/>
                  </a:cubicBezTo>
                  <a:cubicBezTo>
                    <a:pt x="190" y="670"/>
                    <a:pt x="32" y="1018"/>
                    <a:pt x="0" y="1398"/>
                  </a:cubicBezTo>
                  <a:cubicBezTo>
                    <a:pt x="0" y="1746"/>
                    <a:pt x="95" y="2095"/>
                    <a:pt x="317" y="2348"/>
                  </a:cubicBezTo>
                  <a:cubicBezTo>
                    <a:pt x="380" y="2411"/>
                    <a:pt x="412" y="2506"/>
                    <a:pt x="475" y="2570"/>
                  </a:cubicBezTo>
                  <a:lnTo>
                    <a:pt x="507" y="2601"/>
                  </a:lnTo>
                  <a:cubicBezTo>
                    <a:pt x="538" y="2665"/>
                    <a:pt x="570" y="2696"/>
                    <a:pt x="570" y="2760"/>
                  </a:cubicBezTo>
                  <a:cubicBezTo>
                    <a:pt x="633" y="2823"/>
                    <a:pt x="633" y="2823"/>
                    <a:pt x="665" y="2918"/>
                  </a:cubicBezTo>
                  <a:cubicBezTo>
                    <a:pt x="728" y="3361"/>
                    <a:pt x="918" y="3488"/>
                    <a:pt x="982" y="3520"/>
                  </a:cubicBezTo>
                  <a:lnTo>
                    <a:pt x="1932" y="3520"/>
                  </a:lnTo>
                  <a:cubicBezTo>
                    <a:pt x="1995" y="3488"/>
                    <a:pt x="2185" y="3361"/>
                    <a:pt x="2249" y="2950"/>
                  </a:cubicBezTo>
                  <a:cubicBezTo>
                    <a:pt x="2280" y="2823"/>
                    <a:pt x="2312" y="2760"/>
                    <a:pt x="2375" y="2665"/>
                  </a:cubicBezTo>
                  <a:cubicBezTo>
                    <a:pt x="2407" y="2633"/>
                    <a:pt x="2439" y="2601"/>
                    <a:pt x="2470" y="2538"/>
                  </a:cubicBezTo>
                  <a:lnTo>
                    <a:pt x="2470" y="2506"/>
                  </a:lnTo>
                  <a:cubicBezTo>
                    <a:pt x="2502" y="2443"/>
                    <a:pt x="2534" y="2380"/>
                    <a:pt x="2597" y="2348"/>
                  </a:cubicBezTo>
                  <a:cubicBezTo>
                    <a:pt x="2787" y="2095"/>
                    <a:pt x="2914" y="1778"/>
                    <a:pt x="2914" y="1430"/>
                  </a:cubicBezTo>
                  <a:cubicBezTo>
                    <a:pt x="2914" y="670"/>
                    <a:pt x="2280" y="36"/>
                    <a:pt x="1520" y="5"/>
                  </a:cubicBezTo>
                  <a:cubicBezTo>
                    <a:pt x="1485" y="2"/>
                    <a:pt x="1450" y="1"/>
                    <a:pt x="1416"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3444;p36">
              <a:extLst>
                <a:ext uri="{FF2B5EF4-FFF2-40B4-BE49-F238E27FC236}">
                  <a16:creationId xmlns:a16="http://schemas.microsoft.com/office/drawing/2014/main" id="{138E3ADE-3A49-4E67-9574-B55A7CE8BF0F}"/>
                </a:ext>
              </a:extLst>
            </p:cNvPr>
            <p:cNvSpPr/>
            <p:nvPr/>
          </p:nvSpPr>
          <p:spPr>
            <a:xfrm>
              <a:off x="10629473" y="2507531"/>
              <a:ext cx="17701" cy="70633"/>
            </a:xfrm>
            <a:custGeom>
              <a:avLst/>
              <a:gdLst/>
              <a:ahLst/>
              <a:cxnLst/>
              <a:rect l="l" t="t" r="r" b="b"/>
              <a:pathLst>
                <a:path w="413" h="1648" extrusionOk="0">
                  <a:moveTo>
                    <a:pt x="413" y="1"/>
                  </a:moveTo>
                  <a:lnTo>
                    <a:pt x="191" y="318"/>
                  </a:lnTo>
                  <a:cubicBezTo>
                    <a:pt x="191" y="318"/>
                    <a:pt x="191" y="349"/>
                    <a:pt x="191" y="381"/>
                  </a:cubicBezTo>
                  <a:lnTo>
                    <a:pt x="1" y="1648"/>
                  </a:lnTo>
                  <a:lnTo>
                    <a:pt x="41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3445;p36">
              <a:extLst>
                <a:ext uri="{FF2B5EF4-FFF2-40B4-BE49-F238E27FC236}">
                  <a16:creationId xmlns:a16="http://schemas.microsoft.com/office/drawing/2014/main" id="{79463B6B-54BC-422F-B181-373C59397DDD}"/>
                </a:ext>
              </a:extLst>
            </p:cNvPr>
            <p:cNvSpPr/>
            <p:nvPr/>
          </p:nvSpPr>
          <p:spPr>
            <a:xfrm>
              <a:off x="10621330" y="2499944"/>
              <a:ext cx="33988" cy="86363"/>
            </a:xfrm>
            <a:custGeom>
              <a:avLst/>
              <a:gdLst/>
              <a:ahLst/>
              <a:cxnLst/>
              <a:rect l="l" t="t" r="r" b="b"/>
              <a:pathLst>
                <a:path w="793" h="2015" extrusionOk="0">
                  <a:moveTo>
                    <a:pt x="587" y="1"/>
                  </a:moveTo>
                  <a:cubicBezTo>
                    <a:pt x="523" y="1"/>
                    <a:pt x="464" y="23"/>
                    <a:pt x="444" y="83"/>
                  </a:cubicBezTo>
                  <a:lnTo>
                    <a:pt x="254" y="400"/>
                  </a:lnTo>
                  <a:cubicBezTo>
                    <a:pt x="222" y="431"/>
                    <a:pt x="191" y="495"/>
                    <a:pt x="191" y="526"/>
                  </a:cubicBezTo>
                  <a:lnTo>
                    <a:pt x="32" y="1793"/>
                  </a:lnTo>
                  <a:cubicBezTo>
                    <a:pt x="1" y="1920"/>
                    <a:pt x="64" y="2015"/>
                    <a:pt x="191" y="2015"/>
                  </a:cubicBezTo>
                  <a:cubicBezTo>
                    <a:pt x="286" y="2015"/>
                    <a:pt x="381" y="1951"/>
                    <a:pt x="381" y="1856"/>
                  </a:cubicBezTo>
                  <a:lnTo>
                    <a:pt x="571" y="590"/>
                  </a:lnTo>
                  <a:lnTo>
                    <a:pt x="761" y="305"/>
                  </a:lnTo>
                  <a:cubicBezTo>
                    <a:pt x="793" y="210"/>
                    <a:pt x="793" y="83"/>
                    <a:pt x="698" y="20"/>
                  </a:cubicBezTo>
                  <a:cubicBezTo>
                    <a:pt x="663" y="8"/>
                    <a:pt x="624" y="1"/>
                    <a:pt x="587"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3446;p36">
              <a:extLst>
                <a:ext uri="{FF2B5EF4-FFF2-40B4-BE49-F238E27FC236}">
                  <a16:creationId xmlns:a16="http://schemas.microsoft.com/office/drawing/2014/main" id="{2459ABB7-C511-49C4-8929-D7FA718984E5}"/>
                </a:ext>
              </a:extLst>
            </p:cNvPr>
            <p:cNvSpPr/>
            <p:nvPr/>
          </p:nvSpPr>
          <p:spPr>
            <a:xfrm>
              <a:off x="10603715" y="2507531"/>
              <a:ext cx="16330" cy="70633"/>
            </a:xfrm>
            <a:custGeom>
              <a:avLst/>
              <a:gdLst/>
              <a:ahLst/>
              <a:cxnLst/>
              <a:rect l="l" t="t" r="r" b="b"/>
              <a:pathLst>
                <a:path w="381" h="1648" extrusionOk="0">
                  <a:moveTo>
                    <a:pt x="0" y="1"/>
                  </a:moveTo>
                  <a:lnTo>
                    <a:pt x="380" y="1648"/>
                  </a:lnTo>
                  <a:lnTo>
                    <a:pt x="222" y="381"/>
                  </a:lnTo>
                  <a:cubicBezTo>
                    <a:pt x="222" y="349"/>
                    <a:pt x="222" y="318"/>
                    <a:pt x="190" y="318"/>
                  </a:cubicBez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3447;p36">
              <a:extLst>
                <a:ext uri="{FF2B5EF4-FFF2-40B4-BE49-F238E27FC236}">
                  <a16:creationId xmlns:a16="http://schemas.microsoft.com/office/drawing/2014/main" id="{5770A420-BC11-41F6-92DE-808214025CD1}"/>
                </a:ext>
              </a:extLst>
            </p:cNvPr>
            <p:cNvSpPr/>
            <p:nvPr/>
          </p:nvSpPr>
          <p:spPr>
            <a:xfrm>
              <a:off x="10594200" y="2499944"/>
              <a:ext cx="33988" cy="86363"/>
            </a:xfrm>
            <a:custGeom>
              <a:avLst/>
              <a:gdLst/>
              <a:ahLst/>
              <a:cxnLst/>
              <a:rect l="l" t="t" r="r" b="b"/>
              <a:pathLst>
                <a:path w="793" h="2015" extrusionOk="0">
                  <a:moveTo>
                    <a:pt x="230" y="1"/>
                  </a:moveTo>
                  <a:cubicBezTo>
                    <a:pt x="197" y="1"/>
                    <a:pt x="162" y="8"/>
                    <a:pt x="127" y="20"/>
                  </a:cubicBezTo>
                  <a:cubicBezTo>
                    <a:pt x="32" y="83"/>
                    <a:pt x="0" y="210"/>
                    <a:pt x="64" y="273"/>
                  </a:cubicBezTo>
                  <a:lnTo>
                    <a:pt x="254" y="590"/>
                  </a:lnTo>
                  <a:lnTo>
                    <a:pt x="444" y="1856"/>
                  </a:lnTo>
                  <a:cubicBezTo>
                    <a:pt x="444" y="1951"/>
                    <a:pt x="539" y="2015"/>
                    <a:pt x="602" y="2015"/>
                  </a:cubicBezTo>
                  <a:lnTo>
                    <a:pt x="634" y="2015"/>
                  </a:lnTo>
                  <a:cubicBezTo>
                    <a:pt x="729" y="1983"/>
                    <a:pt x="792" y="1920"/>
                    <a:pt x="792" y="1793"/>
                  </a:cubicBezTo>
                  <a:lnTo>
                    <a:pt x="634" y="526"/>
                  </a:lnTo>
                  <a:cubicBezTo>
                    <a:pt x="602" y="463"/>
                    <a:pt x="602" y="431"/>
                    <a:pt x="570" y="400"/>
                  </a:cubicBezTo>
                  <a:lnTo>
                    <a:pt x="380" y="83"/>
                  </a:lnTo>
                  <a:cubicBezTo>
                    <a:pt x="340" y="23"/>
                    <a:pt x="287" y="1"/>
                    <a:pt x="230"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3448;p36">
              <a:extLst>
                <a:ext uri="{FF2B5EF4-FFF2-40B4-BE49-F238E27FC236}">
                  <a16:creationId xmlns:a16="http://schemas.microsoft.com/office/drawing/2014/main" id="{BFE5B72A-4DE2-4760-A29B-0FDCAEFDB9B9}"/>
                </a:ext>
              </a:extLst>
            </p:cNvPr>
            <p:cNvSpPr/>
            <p:nvPr/>
          </p:nvSpPr>
          <p:spPr>
            <a:xfrm>
              <a:off x="10543968" y="2449198"/>
              <a:ext cx="17701" cy="8186"/>
            </a:xfrm>
            <a:custGeom>
              <a:avLst/>
              <a:gdLst/>
              <a:ahLst/>
              <a:cxnLst/>
              <a:rect l="l" t="t" r="r" b="b"/>
              <a:pathLst>
                <a:path w="413" h="191" extrusionOk="0">
                  <a:moveTo>
                    <a:pt x="412" y="190"/>
                  </a:move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3449;p36">
              <a:extLst>
                <a:ext uri="{FF2B5EF4-FFF2-40B4-BE49-F238E27FC236}">
                  <a16:creationId xmlns:a16="http://schemas.microsoft.com/office/drawing/2014/main" id="{52F46E2D-9290-40E9-907D-07E09D0EEBDB}"/>
                </a:ext>
              </a:extLst>
            </p:cNvPr>
            <p:cNvSpPr/>
            <p:nvPr/>
          </p:nvSpPr>
          <p:spPr>
            <a:xfrm>
              <a:off x="10534453" y="2441312"/>
              <a:ext cx="35359" cy="24216"/>
            </a:xfrm>
            <a:custGeom>
              <a:avLst/>
              <a:gdLst/>
              <a:ahLst/>
              <a:cxnLst/>
              <a:rect l="l" t="t" r="r" b="b"/>
              <a:pathLst>
                <a:path w="825" h="565" extrusionOk="0">
                  <a:moveTo>
                    <a:pt x="208" y="0"/>
                  </a:moveTo>
                  <a:cubicBezTo>
                    <a:pt x="143" y="0"/>
                    <a:pt x="87" y="52"/>
                    <a:pt x="64" y="121"/>
                  </a:cubicBezTo>
                  <a:cubicBezTo>
                    <a:pt x="1" y="216"/>
                    <a:pt x="33" y="311"/>
                    <a:pt x="128" y="374"/>
                  </a:cubicBezTo>
                  <a:lnTo>
                    <a:pt x="539" y="533"/>
                  </a:lnTo>
                  <a:cubicBezTo>
                    <a:pt x="571" y="564"/>
                    <a:pt x="603" y="564"/>
                    <a:pt x="634" y="564"/>
                  </a:cubicBezTo>
                  <a:cubicBezTo>
                    <a:pt x="698" y="564"/>
                    <a:pt x="761" y="533"/>
                    <a:pt x="793" y="469"/>
                  </a:cubicBezTo>
                  <a:cubicBezTo>
                    <a:pt x="824" y="374"/>
                    <a:pt x="793" y="248"/>
                    <a:pt x="698" y="216"/>
                  </a:cubicBezTo>
                  <a:lnTo>
                    <a:pt x="286" y="26"/>
                  </a:lnTo>
                  <a:cubicBezTo>
                    <a:pt x="259" y="8"/>
                    <a:pt x="233" y="0"/>
                    <a:pt x="208"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3450;p36">
              <a:extLst>
                <a:ext uri="{FF2B5EF4-FFF2-40B4-BE49-F238E27FC236}">
                  <a16:creationId xmlns:a16="http://schemas.microsoft.com/office/drawing/2014/main" id="{4CA6FAD1-4573-4E7B-8547-9E8745CA6633}"/>
                </a:ext>
              </a:extLst>
            </p:cNvPr>
            <p:cNvSpPr/>
            <p:nvPr/>
          </p:nvSpPr>
          <p:spPr>
            <a:xfrm>
              <a:off x="10533124" y="2483101"/>
              <a:ext cx="27173" cy="16330"/>
            </a:xfrm>
            <a:custGeom>
              <a:avLst/>
              <a:gdLst/>
              <a:ahLst/>
              <a:cxnLst/>
              <a:rect l="l" t="t" r="r" b="b"/>
              <a:pathLst>
                <a:path w="634" h="381" extrusionOk="0">
                  <a:moveTo>
                    <a:pt x="190" y="1"/>
                  </a:moveTo>
                  <a:cubicBezTo>
                    <a:pt x="64" y="1"/>
                    <a:pt x="0" y="96"/>
                    <a:pt x="0" y="191"/>
                  </a:cubicBezTo>
                  <a:cubicBezTo>
                    <a:pt x="0" y="286"/>
                    <a:pt x="64" y="381"/>
                    <a:pt x="190" y="381"/>
                  </a:cubicBezTo>
                  <a:lnTo>
                    <a:pt x="444" y="381"/>
                  </a:lnTo>
                  <a:cubicBezTo>
                    <a:pt x="539" y="381"/>
                    <a:pt x="634" y="286"/>
                    <a:pt x="634" y="191"/>
                  </a:cubicBezTo>
                  <a:cubicBezTo>
                    <a:pt x="634" y="96"/>
                    <a:pt x="539" y="1"/>
                    <a:pt x="444"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3451;p36">
              <a:extLst>
                <a:ext uri="{FF2B5EF4-FFF2-40B4-BE49-F238E27FC236}">
                  <a16:creationId xmlns:a16="http://schemas.microsoft.com/office/drawing/2014/main" id="{F2DAE245-33F8-4540-9527-B84ADCCA4F47}"/>
                </a:ext>
              </a:extLst>
            </p:cNvPr>
            <p:cNvSpPr/>
            <p:nvPr/>
          </p:nvSpPr>
          <p:spPr>
            <a:xfrm>
              <a:off x="10577913" y="2423397"/>
              <a:ext cx="6815" cy="9558"/>
            </a:xfrm>
            <a:custGeom>
              <a:avLst/>
              <a:gdLst/>
              <a:ahLst/>
              <a:cxnLst/>
              <a:rect l="l" t="t" r="r" b="b"/>
              <a:pathLst>
                <a:path w="159" h="223" extrusionOk="0">
                  <a:moveTo>
                    <a:pt x="159" y="222"/>
                  </a:move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3452;p36">
              <a:extLst>
                <a:ext uri="{FF2B5EF4-FFF2-40B4-BE49-F238E27FC236}">
                  <a16:creationId xmlns:a16="http://schemas.microsoft.com/office/drawing/2014/main" id="{E8B0DFFB-2BDF-4E8F-90C8-6C671AF0017B}"/>
                </a:ext>
              </a:extLst>
            </p:cNvPr>
            <p:cNvSpPr/>
            <p:nvPr/>
          </p:nvSpPr>
          <p:spPr>
            <a:xfrm>
              <a:off x="10569769" y="2415125"/>
              <a:ext cx="24473" cy="24602"/>
            </a:xfrm>
            <a:custGeom>
              <a:avLst/>
              <a:gdLst/>
              <a:ahLst/>
              <a:cxnLst/>
              <a:rect l="l" t="t" r="r" b="b"/>
              <a:pathLst>
                <a:path w="571" h="574" extrusionOk="0">
                  <a:moveTo>
                    <a:pt x="202" y="1"/>
                  </a:moveTo>
                  <a:cubicBezTo>
                    <a:pt x="168" y="1"/>
                    <a:pt x="132" y="11"/>
                    <a:pt x="95" y="35"/>
                  </a:cubicBezTo>
                  <a:cubicBezTo>
                    <a:pt x="0" y="67"/>
                    <a:pt x="0" y="194"/>
                    <a:pt x="32" y="289"/>
                  </a:cubicBezTo>
                  <a:lnTo>
                    <a:pt x="190" y="510"/>
                  </a:lnTo>
                  <a:cubicBezTo>
                    <a:pt x="222" y="574"/>
                    <a:pt x="285" y="574"/>
                    <a:pt x="349" y="574"/>
                  </a:cubicBezTo>
                  <a:cubicBezTo>
                    <a:pt x="380" y="574"/>
                    <a:pt x="412" y="574"/>
                    <a:pt x="444" y="542"/>
                  </a:cubicBezTo>
                  <a:cubicBezTo>
                    <a:pt x="539" y="510"/>
                    <a:pt x="570" y="384"/>
                    <a:pt x="507" y="289"/>
                  </a:cubicBezTo>
                  <a:lnTo>
                    <a:pt x="349" y="67"/>
                  </a:lnTo>
                  <a:cubicBezTo>
                    <a:pt x="310" y="28"/>
                    <a:pt x="258" y="1"/>
                    <a:pt x="202"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3453;p36">
              <a:extLst>
                <a:ext uri="{FF2B5EF4-FFF2-40B4-BE49-F238E27FC236}">
                  <a16:creationId xmlns:a16="http://schemas.microsoft.com/office/drawing/2014/main" id="{207F0764-6E4D-4985-AE89-158D8F783257}"/>
                </a:ext>
              </a:extLst>
            </p:cNvPr>
            <p:cNvSpPr/>
            <p:nvPr/>
          </p:nvSpPr>
          <p:spPr>
            <a:xfrm>
              <a:off x="10689220" y="2449198"/>
              <a:ext cx="17658" cy="8186"/>
            </a:xfrm>
            <a:custGeom>
              <a:avLst/>
              <a:gdLst/>
              <a:ahLst/>
              <a:cxnLst/>
              <a:rect l="l" t="t" r="r" b="b"/>
              <a:pathLst>
                <a:path w="412" h="191" extrusionOk="0">
                  <a:moveTo>
                    <a:pt x="0" y="190"/>
                  </a:moveTo>
                  <a:lnTo>
                    <a:pt x="412"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3454;p36">
              <a:extLst>
                <a:ext uri="{FF2B5EF4-FFF2-40B4-BE49-F238E27FC236}">
                  <a16:creationId xmlns:a16="http://schemas.microsoft.com/office/drawing/2014/main" id="{9CE61AF8-AEE1-4AF3-8B07-5EE523BB1B01}"/>
                </a:ext>
              </a:extLst>
            </p:cNvPr>
            <p:cNvSpPr/>
            <p:nvPr/>
          </p:nvSpPr>
          <p:spPr>
            <a:xfrm>
              <a:off x="10681077" y="2441312"/>
              <a:ext cx="35317" cy="24216"/>
            </a:xfrm>
            <a:custGeom>
              <a:avLst/>
              <a:gdLst/>
              <a:ahLst/>
              <a:cxnLst/>
              <a:rect l="l" t="t" r="r" b="b"/>
              <a:pathLst>
                <a:path w="824" h="565" extrusionOk="0">
                  <a:moveTo>
                    <a:pt x="603" y="0"/>
                  </a:moveTo>
                  <a:cubicBezTo>
                    <a:pt x="579" y="0"/>
                    <a:pt x="556" y="8"/>
                    <a:pt x="539" y="26"/>
                  </a:cubicBezTo>
                  <a:lnTo>
                    <a:pt x="127" y="216"/>
                  </a:lnTo>
                  <a:cubicBezTo>
                    <a:pt x="32" y="248"/>
                    <a:pt x="0" y="374"/>
                    <a:pt x="32" y="469"/>
                  </a:cubicBezTo>
                  <a:cubicBezTo>
                    <a:pt x="64" y="533"/>
                    <a:pt x="127" y="564"/>
                    <a:pt x="190" y="564"/>
                  </a:cubicBezTo>
                  <a:cubicBezTo>
                    <a:pt x="222" y="564"/>
                    <a:pt x="254" y="564"/>
                    <a:pt x="285" y="533"/>
                  </a:cubicBezTo>
                  <a:lnTo>
                    <a:pt x="697" y="374"/>
                  </a:lnTo>
                  <a:cubicBezTo>
                    <a:pt x="792" y="311"/>
                    <a:pt x="824" y="184"/>
                    <a:pt x="760" y="121"/>
                  </a:cubicBezTo>
                  <a:cubicBezTo>
                    <a:pt x="737" y="52"/>
                    <a:pt x="665" y="0"/>
                    <a:pt x="603"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3455;p36">
              <a:extLst>
                <a:ext uri="{FF2B5EF4-FFF2-40B4-BE49-F238E27FC236}">
                  <a16:creationId xmlns:a16="http://schemas.microsoft.com/office/drawing/2014/main" id="{E191612F-25D6-4970-9F75-EEC1AAFEC44E}"/>
                </a:ext>
              </a:extLst>
            </p:cNvPr>
            <p:cNvSpPr/>
            <p:nvPr/>
          </p:nvSpPr>
          <p:spPr>
            <a:xfrm>
              <a:off x="10690549" y="2483101"/>
              <a:ext cx="27216" cy="16330"/>
            </a:xfrm>
            <a:custGeom>
              <a:avLst/>
              <a:gdLst/>
              <a:ahLst/>
              <a:cxnLst/>
              <a:rect l="l" t="t" r="r" b="b"/>
              <a:pathLst>
                <a:path w="635" h="381" extrusionOk="0">
                  <a:moveTo>
                    <a:pt x="191" y="1"/>
                  </a:moveTo>
                  <a:cubicBezTo>
                    <a:pt x="96" y="1"/>
                    <a:pt x="1" y="96"/>
                    <a:pt x="1" y="191"/>
                  </a:cubicBezTo>
                  <a:cubicBezTo>
                    <a:pt x="1" y="286"/>
                    <a:pt x="96" y="381"/>
                    <a:pt x="191" y="381"/>
                  </a:cubicBezTo>
                  <a:lnTo>
                    <a:pt x="444" y="381"/>
                  </a:lnTo>
                  <a:cubicBezTo>
                    <a:pt x="571" y="381"/>
                    <a:pt x="634" y="286"/>
                    <a:pt x="634" y="191"/>
                  </a:cubicBezTo>
                  <a:cubicBezTo>
                    <a:pt x="634" y="96"/>
                    <a:pt x="571" y="1"/>
                    <a:pt x="444"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3456;p36">
              <a:extLst>
                <a:ext uri="{FF2B5EF4-FFF2-40B4-BE49-F238E27FC236}">
                  <a16:creationId xmlns:a16="http://schemas.microsoft.com/office/drawing/2014/main" id="{E2841A17-AC5D-4C45-8AE7-93BAF5F9DDE1}"/>
                </a:ext>
              </a:extLst>
            </p:cNvPr>
            <p:cNvSpPr/>
            <p:nvPr/>
          </p:nvSpPr>
          <p:spPr>
            <a:xfrm>
              <a:off x="10666119" y="2423397"/>
              <a:ext cx="6858" cy="9558"/>
            </a:xfrm>
            <a:custGeom>
              <a:avLst/>
              <a:gdLst/>
              <a:ahLst/>
              <a:cxnLst/>
              <a:rect l="l" t="t" r="r" b="b"/>
              <a:pathLst>
                <a:path w="160" h="223" extrusionOk="0">
                  <a:moveTo>
                    <a:pt x="1" y="222"/>
                  </a:moveTo>
                  <a:lnTo>
                    <a:pt x="159"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3457;p36">
              <a:extLst>
                <a:ext uri="{FF2B5EF4-FFF2-40B4-BE49-F238E27FC236}">
                  <a16:creationId xmlns:a16="http://schemas.microsoft.com/office/drawing/2014/main" id="{8BB0F631-3C1C-4C33-8CE1-7AA3D1A3CC3F}"/>
                </a:ext>
              </a:extLst>
            </p:cNvPr>
            <p:cNvSpPr/>
            <p:nvPr/>
          </p:nvSpPr>
          <p:spPr>
            <a:xfrm>
              <a:off x="10656647" y="2415125"/>
              <a:ext cx="24473" cy="24602"/>
            </a:xfrm>
            <a:custGeom>
              <a:avLst/>
              <a:gdLst/>
              <a:ahLst/>
              <a:cxnLst/>
              <a:rect l="l" t="t" r="r" b="b"/>
              <a:pathLst>
                <a:path w="571" h="574" extrusionOk="0">
                  <a:moveTo>
                    <a:pt x="368" y="1"/>
                  </a:moveTo>
                  <a:cubicBezTo>
                    <a:pt x="312" y="1"/>
                    <a:pt x="261" y="28"/>
                    <a:pt x="222" y="67"/>
                  </a:cubicBezTo>
                  <a:lnTo>
                    <a:pt x="64" y="289"/>
                  </a:lnTo>
                  <a:cubicBezTo>
                    <a:pt x="0" y="384"/>
                    <a:pt x="32" y="510"/>
                    <a:pt x="127" y="542"/>
                  </a:cubicBezTo>
                  <a:cubicBezTo>
                    <a:pt x="159" y="574"/>
                    <a:pt x="190" y="574"/>
                    <a:pt x="222" y="574"/>
                  </a:cubicBezTo>
                  <a:cubicBezTo>
                    <a:pt x="285" y="574"/>
                    <a:pt x="349" y="574"/>
                    <a:pt x="380" y="510"/>
                  </a:cubicBezTo>
                  <a:lnTo>
                    <a:pt x="507" y="289"/>
                  </a:lnTo>
                  <a:cubicBezTo>
                    <a:pt x="570" y="194"/>
                    <a:pt x="570" y="99"/>
                    <a:pt x="475" y="35"/>
                  </a:cubicBezTo>
                  <a:cubicBezTo>
                    <a:pt x="439" y="11"/>
                    <a:pt x="403" y="1"/>
                    <a:pt x="368"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3458;p36">
              <a:extLst>
                <a:ext uri="{FF2B5EF4-FFF2-40B4-BE49-F238E27FC236}">
                  <a16:creationId xmlns:a16="http://schemas.microsoft.com/office/drawing/2014/main" id="{CA0EED2D-7CB9-43EA-9E99-A4321AA082BB}"/>
                </a:ext>
              </a:extLst>
            </p:cNvPr>
            <p:cNvSpPr/>
            <p:nvPr/>
          </p:nvSpPr>
          <p:spPr>
            <a:xfrm>
              <a:off x="10615930" y="2404410"/>
              <a:ext cx="16330" cy="25802"/>
            </a:xfrm>
            <a:custGeom>
              <a:avLst/>
              <a:gdLst/>
              <a:ahLst/>
              <a:cxnLst/>
              <a:rect l="l" t="t" r="r" b="b"/>
              <a:pathLst>
                <a:path w="381" h="602" extrusionOk="0">
                  <a:moveTo>
                    <a:pt x="190" y="0"/>
                  </a:moveTo>
                  <a:cubicBezTo>
                    <a:pt x="95" y="0"/>
                    <a:pt x="0" y="95"/>
                    <a:pt x="0" y="190"/>
                  </a:cubicBezTo>
                  <a:lnTo>
                    <a:pt x="0" y="412"/>
                  </a:lnTo>
                  <a:cubicBezTo>
                    <a:pt x="0" y="539"/>
                    <a:pt x="95" y="602"/>
                    <a:pt x="190" y="602"/>
                  </a:cubicBezTo>
                  <a:cubicBezTo>
                    <a:pt x="285" y="602"/>
                    <a:pt x="380" y="539"/>
                    <a:pt x="380" y="412"/>
                  </a:cubicBezTo>
                  <a:lnTo>
                    <a:pt x="380" y="190"/>
                  </a:lnTo>
                  <a:cubicBezTo>
                    <a:pt x="380" y="95"/>
                    <a:pt x="285" y="0"/>
                    <a:pt x="190"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3459;p36">
              <a:extLst>
                <a:ext uri="{FF2B5EF4-FFF2-40B4-BE49-F238E27FC236}">
                  <a16:creationId xmlns:a16="http://schemas.microsoft.com/office/drawing/2014/main" id="{0B78C9D9-806E-475C-BD8E-3543A073C5AB}"/>
                </a:ext>
              </a:extLst>
            </p:cNvPr>
            <p:cNvSpPr/>
            <p:nvPr/>
          </p:nvSpPr>
          <p:spPr>
            <a:xfrm>
              <a:off x="10668862" y="2565906"/>
              <a:ext cx="291877" cy="152067"/>
            </a:xfrm>
            <a:custGeom>
              <a:avLst/>
              <a:gdLst/>
              <a:ahLst/>
              <a:cxnLst/>
              <a:rect l="l" t="t" r="r" b="b"/>
              <a:pathLst>
                <a:path w="6810" h="3548" extrusionOk="0">
                  <a:moveTo>
                    <a:pt x="1552" y="1"/>
                  </a:moveTo>
                  <a:cubicBezTo>
                    <a:pt x="697" y="1"/>
                    <a:pt x="0" y="792"/>
                    <a:pt x="0" y="1774"/>
                  </a:cubicBezTo>
                  <a:cubicBezTo>
                    <a:pt x="0" y="2756"/>
                    <a:pt x="697" y="3548"/>
                    <a:pt x="1552" y="3548"/>
                  </a:cubicBezTo>
                  <a:lnTo>
                    <a:pt x="5257" y="3548"/>
                  </a:lnTo>
                  <a:cubicBezTo>
                    <a:pt x="6112" y="3548"/>
                    <a:pt x="6809" y="2756"/>
                    <a:pt x="6809" y="1774"/>
                  </a:cubicBezTo>
                  <a:cubicBezTo>
                    <a:pt x="6809" y="792"/>
                    <a:pt x="6112" y="1"/>
                    <a:pt x="5257" y="1"/>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3460;p36">
              <a:extLst>
                <a:ext uri="{FF2B5EF4-FFF2-40B4-BE49-F238E27FC236}">
                  <a16:creationId xmlns:a16="http://schemas.microsoft.com/office/drawing/2014/main" id="{02502FEB-3E29-4ECB-AD62-3D66D7813AFE}"/>
                </a:ext>
              </a:extLst>
            </p:cNvPr>
            <p:cNvSpPr/>
            <p:nvPr/>
          </p:nvSpPr>
          <p:spPr>
            <a:xfrm>
              <a:off x="10660718" y="2557763"/>
              <a:ext cx="308163" cy="168354"/>
            </a:xfrm>
            <a:custGeom>
              <a:avLst/>
              <a:gdLst/>
              <a:ahLst/>
              <a:cxnLst/>
              <a:rect l="l" t="t" r="r" b="b"/>
              <a:pathLst>
                <a:path w="7190" h="3928" extrusionOk="0">
                  <a:moveTo>
                    <a:pt x="5447" y="381"/>
                  </a:moveTo>
                  <a:cubicBezTo>
                    <a:pt x="6207" y="381"/>
                    <a:pt x="6809" y="1077"/>
                    <a:pt x="6809" y="1964"/>
                  </a:cubicBezTo>
                  <a:cubicBezTo>
                    <a:pt x="6809" y="2851"/>
                    <a:pt x="6207" y="3548"/>
                    <a:pt x="5447" y="3548"/>
                  </a:cubicBezTo>
                  <a:lnTo>
                    <a:pt x="1742" y="3548"/>
                  </a:lnTo>
                  <a:cubicBezTo>
                    <a:pt x="982" y="3548"/>
                    <a:pt x="380" y="2851"/>
                    <a:pt x="380" y="1964"/>
                  </a:cubicBezTo>
                  <a:cubicBezTo>
                    <a:pt x="380" y="1077"/>
                    <a:pt x="982" y="381"/>
                    <a:pt x="1742" y="381"/>
                  </a:cubicBezTo>
                  <a:close/>
                  <a:moveTo>
                    <a:pt x="1742" y="1"/>
                  </a:moveTo>
                  <a:cubicBezTo>
                    <a:pt x="792" y="1"/>
                    <a:pt x="0" y="887"/>
                    <a:pt x="0" y="1964"/>
                  </a:cubicBezTo>
                  <a:cubicBezTo>
                    <a:pt x="0" y="3041"/>
                    <a:pt x="792" y="3928"/>
                    <a:pt x="1742" y="3928"/>
                  </a:cubicBezTo>
                  <a:lnTo>
                    <a:pt x="5447" y="3928"/>
                  </a:lnTo>
                  <a:cubicBezTo>
                    <a:pt x="6397" y="3928"/>
                    <a:pt x="7189" y="3041"/>
                    <a:pt x="7189" y="1964"/>
                  </a:cubicBezTo>
                  <a:cubicBezTo>
                    <a:pt x="7189" y="887"/>
                    <a:pt x="6397" y="1"/>
                    <a:pt x="5447"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3461;p36">
              <a:extLst>
                <a:ext uri="{FF2B5EF4-FFF2-40B4-BE49-F238E27FC236}">
                  <a16:creationId xmlns:a16="http://schemas.microsoft.com/office/drawing/2014/main" id="{52764776-372A-47BD-947E-FA5D493780CB}"/>
                </a:ext>
              </a:extLst>
            </p:cNvPr>
            <p:cNvSpPr/>
            <p:nvPr/>
          </p:nvSpPr>
          <p:spPr>
            <a:xfrm>
              <a:off x="10695992" y="2594408"/>
              <a:ext cx="237573" cy="96435"/>
            </a:xfrm>
            <a:custGeom>
              <a:avLst/>
              <a:gdLst/>
              <a:ahLst/>
              <a:cxnLst/>
              <a:rect l="l" t="t" r="r" b="b"/>
              <a:pathLst>
                <a:path w="5543" h="2250" extrusionOk="0">
                  <a:moveTo>
                    <a:pt x="792" y="1"/>
                  </a:moveTo>
                  <a:cubicBezTo>
                    <a:pt x="222" y="1"/>
                    <a:pt x="1" y="508"/>
                    <a:pt x="1" y="1109"/>
                  </a:cubicBezTo>
                  <a:cubicBezTo>
                    <a:pt x="1" y="1743"/>
                    <a:pt x="222" y="2249"/>
                    <a:pt x="792" y="2249"/>
                  </a:cubicBezTo>
                  <a:lnTo>
                    <a:pt x="4751" y="2249"/>
                  </a:lnTo>
                  <a:cubicBezTo>
                    <a:pt x="5258" y="2249"/>
                    <a:pt x="5543" y="1743"/>
                    <a:pt x="5543" y="1109"/>
                  </a:cubicBezTo>
                  <a:cubicBezTo>
                    <a:pt x="5543" y="508"/>
                    <a:pt x="5226" y="1"/>
                    <a:pt x="4751" y="1"/>
                  </a:cubicBezTo>
                  <a:close/>
                </a:path>
              </a:pathLst>
            </a:custGeom>
            <a:solidFill>
              <a:srgbClr val="F2A3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3462;p36">
              <a:extLst>
                <a:ext uri="{FF2B5EF4-FFF2-40B4-BE49-F238E27FC236}">
                  <a16:creationId xmlns:a16="http://schemas.microsoft.com/office/drawing/2014/main" id="{9107BB2A-7FEB-43E8-A4C2-30FA21E2075E}"/>
                </a:ext>
              </a:extLst>
            </p:cNvPr>
            <p:cNvSpPr/>
            <p:nvPr/>
          </p:nvSpPr>
          <p:spPr>
            <a:xfrm>
              <a:off x="10687849" y="2586265"/>
              <a:ext cx="253860" cy="111350"/>
            </a:xfrm>
            <a:custGeom>
              <a:avLst/>
              <a:gdLst/>
              <a:ahLst/>
              <a:cxnLst/>
              <a:rect l="l" t="t" r="r" b="b"/>
              <a:pathLst>
                <a:path w="5923" h="2598" extrusionOk="0">
                  <a:moveTo>
                    <a:pt x="4941" y="381"/>
                  </a:moveTo>
                  <a:cubicBezTo>
                    <a:pt x="5353" y="381"/>
                    <a:pt x="5543" y="856"/>
                    <a:pt x="5543" y="1299"/>
                  </a:cubicBezTo>
                  <a:cubicBezTo>
                    <a:pt x="5543" y="1743"/>
                    <a:pt x="5384" y="2249"/>
                    <a:pt x="4941" y="2249"/>
                  </a:cubicBezTo>
                  <a:lnTo>
                    <a:pt x="982" y="2249"/>
                  </a:lnTo>
                  <a:cubicBezTo>
                    <a:pt x="602" y="2249"/>
                    <a:pt x="381" y="1933"/>
                    <a:pt x="381" y="1299"/>
                  </a:cubicBezTo>
                  <a:cubicBezTo>
                    <a:pt x="381" y="698"/>
                    <a:pt x="571" y="381"/>
                    <a:pt x="982" y="381"/>
                  </a:cubicBezTo>
                  <a:close/>
                  <a:moveTo>
                    <a:pt x="982" y="1"/>
                  </a:moveTo>
                  <a:cubicBezTo>
                    <a:pt x="349" y="1"/>
                    <a:pt x="1" y="476"/>
                    <a:pt x="1" y="1299"/>
                  </a:cubicBezTo>
                  <a:cubicBezTo>
                    <a:pt x="1" y="2123"/>
                    <a:pt x="349" y="2598"/>
                    <a:pt x="982" y="2598"/>
                  </a:cubicBezTo>
                  <a:lnTo>
                    <a:pt x="4941" y="2598"/>
                  </a:lnTo>
                  <a:cubicBezTo>
                    <a:pt x="5511" y="2598"/>
                    <a:pt x="5923" y="2091"/>
                    <a:pt x="5923" y="1299"/>
                  </a:cubicBezTo>
                  <a:cubicBezTo>
                    <a:pt x="5923" y="539"/>
                    <a:pt x="5511" y="1"/>
                    <a:pt x="4941"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3463;p36">
              <a:extLst>
                <a:ext uri="{FF2B5EF4-FFF2-40B4-BE49-F238E27FC236}">
                  <a16:creationId xmlns:a16="http://schemas.microsoft.com/office/drawing/2014/main" id="{C422F144-5115-4F55-AB4A-9CB3492F1051}"/>
                </a:ext>
              </a:extLst>
            </p:cNvPr>
            <p:cNvSpPr/>
            <p:nvPr/>
          </p:nvSpPr>
          <p:spPr>
            <a:xfrm>
              <a:off x="10865675" y="2620210"/>
              <a:ext cx="29873" cy="29916"/>
            </a:xfrm>
            <a:custGeom>
              <a:avLst/>
              <a:gdLst/>
              <a:ahLst/>
              <a:cxnLst/>
              <a:rect l="l" t="t" r="r" b="b"/>
              <a:pathLst>
                <a:path w="697" h="698" extrusionOk="0">
                  <a:moveTo>
                    <a:pt x="349" y="1"/>
                  </a:moveTo>
                  <a:cubicBezTo>
                    <a:pt x="159" y="1"/>
                    <a:pt x="0" y="159"/>
                    <a:pt x="0" y="349"/>
                  </a:cubicBezTo>
                  <a:cubicBezTo>
                    <a:pt x="0" y="539"/>
                    <a:pt x="159" y="697"/>
                    <a:pt x="349" y="697"/>
                  </a:cubicBezTo>
                  <a:cubicBezTo>
                    <a:pt x="539" y="697"/>
                    <a:pt x="697" y="539"/>
                    <a:pt x="697" y="349"/>
                  </a:cubicBezTo>
                  <a:cubicBezTo>
                    <a:pt x="697" y="159"/>
                    <a:pt x="539" y="1"/>
                    <a:pt x="34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3464;p36">
              <a:extLst>
                <a:ext uri="{FF2B5EF4-FFF2-40B4-BE49-F238E27FC236}">
                  <a16:creationId xmlns:a16="http://schemas.microsoft.com/office/drawing/2014/main" id="{F5494A69-5492-482B-AA70-BD7351E8C1D5}"/>
                </a:ext>
              </a:extLst>
            </p:cNvPr>
            <p:cNvSpPr/>
            <p:nvPr/>
          </p:nvSpPr>
          <p:spPr>
            <a:xfrm>
              <a:off x="10857532" y="2613438"/>
              <a:ext cx="46160" cy="44832"/>
            </a:xfrm>
            <a:custGeom>
              <a:avLst/>
              <a:gdLst/>
              <a:ahLst/>
              <a:cxnLst/>
              <a:rect l="l" t="t" r="r" b="b"/>
              <a:pathLst>
                <a:path w="1077" h="1046" extrusionOk="0">
                  <a:moveTo>
                    <a:pt x="539" y="349"/>
                  </a:moveTo>
                  <a:cubicBezTo>
                    <a:pt x="634" y="349"/>
                    <a:pt x="697" y="444"/>
                    <a:pt x="697" y="507"/>
                  </a:cubicBezTo>
                  <a:cubicBezTo>
                    <a:pt x="697" y="602"/>
                    <a:pt x="634" y="665"/>
                    <a:pt x="539" y="665"/>
                  </a:cubicBezTo>
                  <a:cubicBezTo>
                    <a:pt x="444" y="665"/>
                    <a:pt x="380" y="602"/>
                    <a:pt x="380" y="507"/>
                  </a:cubicBezTo>
                  <a:cubicBezTo>
                    <a:pt x="380" y="444"/>
                    <a:pt x="444" y="349"/>
                    <a:pt x="539" y="349"/>
                  </a:cubicBezTo>
                  <a:close/>
                  <a:moveTo>
                    <a:pt x="539" y="0"/>
                  </a:moveTo>
                  <a:cubicBezTo>
                    <a:pt x="254" y="0"/>
                    <a:pt x="0" y="222"/>
                    <a:pt x="0" y="507"/>
                  </a:cubicBezTo>
                  <a:cubicBezTo>
                    <a:pt x="0" y="824"/>
                    <a:pt x="254" y="1045"/>
                    <a:pt x="539" y="1045"/>
                  </a:cubicBezTo>
                  <a:cubicBezTo>
                    <a:pt x="824" y="1045"/>
                    <a:pt x="1077" y="824"/>
                    <a:pt x="1077" y="507"/>
                  </a:cubicBezTo>
                  <a:cubicBezTo>
                    <a:pt x="1077" y="222"/>
                    <a:pt x="824" y="0"/>
                    <a:pt x="539"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3465;p36">
              <a:extLst>
                <a:ext uri="{FF2B5EF4-FFF2-40B4-BE49-F238E27FC236}">
                  <a16:creationId xmlns:a16="http://schemas.microsoft.com/office/drawing/2014/main" id="{ABE92D67-681E-4E9D-A3D6-E68D46B560E9}"/>
                </a:ext>
              </a:extLst>
            </p:cNvPr>
            <p:cNvSpPr/>
            <p:nvPr/>
          </p:nvSpPr>
          <p:spPr>
            <a:xfrm>
              <a:off x="10732637" y="2621581"/>
              <a:ext cx="29916" cy="28545"/>
            </a:xfrm>
            <a:custGeom>
              <a:avLst/>
              <a:gdLst/>
              <a:ahLst/>
              <a:cxnLst/>
              <a:rect l="l" t="t" r="r" b="b"/>
              <a:pathLst>
                <a:path w="698" h="666" extrusionOk="0">
                  <a:moveTo>
                    <a:pt x="349" y="0"/>
                  </a:moveTo>
                  <a:cubicBezTo>
                    <a:pt x="159" y="0"/>
                    <a:pt x="1" y="127"/>
                    <a:pt x="1" y="317"/>
                  </a:cubicBezTo>
                  <a:cubicBezTo>
                    <a:pt x="1" y="507"/>
                    <a:pt x="159" y="665"/>
                    <a:pt x="349" y="665"/>
                  </a:cubicBezTo>
                  <a:cubicBezTo>
                    <a:pt x="539" y="665"/>
                    <a:pt x="697" y="507"/>
                    <a:pt x="697" y="317"/>
                  </a:cubicBezTo>
                  <a:cubicBezTo>
                    <a:pt x="697" y="127"/>
                    <a:pt x="539" y="0"/>
                    <a:pt x="34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3466;p36">
              <a:extLst>
                <a:ext uri="{FF2B5EF4-FFF2-40B4-BE49-F238E27FC236}">
                  <a16:creationId xmlns:a16="http://schemas.microsoft.com/office/drawing/2014/main" id="{E028D8E4-3A26-40E5-BB29-42C920F7BC7D}"/>
                </a:ext>
              </a:extLst>
            </p:cNvPr>
            <p:cNvSpPr/>
            <p:nvPr/>
          </p:nvSpPr>
          <p:spPr>
            <a:xfrm>
              <a:off x="10724494" y="2613438"/>
              <a:ext cx="46203" cy="44832"/>
            </a:xfrm>
            <a:custGeom>
              <a:avLst/>
              <a:gdLst/>
              <a:ahLst/>
              <a:cxnLst/>
              <a:rect l="l" t="t" r="r" b="b"/>
              <a:pathLst>
                <a:path w="1078" h="1046" extrusionOk="0">
                  <a:moveTo>
                    <a:pt x="539" y="349"/>
                  </a:moveTo>
                  <a:cubicBezTo>
                    <a:pt x="634" y="349"/>
                    <a:pt x="697" y="444"/>
                    <a:pt x="697" y="507"/>
                  </a:cubicBezTo>
                  <a:cubicBezTo>
                    <a:pt x="697" y="602"/>
                    <a:pt x="634" y="665"/>
                    <a:pt x="539" y="665"/>
                  </a:cubicBezTo>
                  <a:cubicBezTo>
                    <a:pt x="444" y="665"/>
                    <a:pt x="381" y="602"/>
                    <a:pt x="381" y="507"/>
                  </a:cubicBezTo>
                  <a:cubicBezTo>
                    <a:pt x="381" y="444"/>
                    <a:pt x="444" y="349"/>
                    <a:pt x="539" y="349"/>
                  </a:cubicBezTo>
                  <a:close/>
                  <a:moveTo>
                    <a:pt x="539" y="0"/>
                  </a:moveTo>
                  <a:cubicBezTo>
                    <a:pt x="254" y="0"/>
                    <a:pt x="1" y="222"/>
                    <a:pt x="1" y="507"/>
                  </a:cubicBezTo>
                  <a:cubicBezTo>
                    <a:pt x="1" y="824"/>
                    <a:pt x="254" y="1045"/>
                    <a:pt x="539" y="1045"/>
                  </a:cubicBezTo>
                  <a:cubicBezTo>
                    <a:pt x="824" y="1045"/>
                    <a:pt x="1077" y="824"/>
                    <a:pt x="1077" y="507"/>
                  </a:cubicBezTo>
                  <a:cubicBezTo>
                    <a:pt x="1077" y="222"/>
                    <a:pt x="824" y="0"/>
                    <a:pt x="539"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3467;p36">
              <a:extLst>
                <a:ext uri="{FF2B5EF4-FFF2-40B4-BE49-F238E27FC236}">
                  <a16:creationId xmlns:a16="http://schemas.microsoft.com/office/drawing/2014/main" id="{5C7C90E1-FC5E-42E1-B76E-22EF0519376D}"/>
                </a:ext>
              </a:extLst>
            </p:cNvPr>
            <p:cNvSpPr/>
            <p:nvPr/>
          </p:nvSpPr>
          <p:spPr>
            <a:xfrm>
              <a:off x="10792384" y="2655483"/>
              <a:ext cx="43460" cy="19073"/>
            </a:xfrm>
            <a:custGeom>
              <a:avLst/>
              <a:gdLst/>
              <a:ahLst/>
              <a:cxnLst/>
              <a:rect l="l" t="t" r="r" b="b"/>
              <a:pathLst>
                <a:path w="1014" h="445" extrusionOk="0">
                  <a:moveTo>
                    <a:pt x="0" y="1"/>
                  </a:moveTo>
                  <a:cubicBezTo>
                    <a:pt x="0" y="223"/>
                    <a:pt x="222" y="444"/>
                    <a:pt x="507" y="444"/>
                  </a:cubicBezTo>
                  <a:cubicBezTo>
                    <a:pt x="792" y="444"/>
                    <a:pt x="1014" y="223"/>
                    <a:pt x="101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3468;p36">
              <a:extLst>
                <a:ext uri="{FF2B5EF4-FFF2-40B4-BE49-F238E27FC236}">
                  <a16:creationId xmlns:a16="http://schemas.microsoft.com/office/drawing/2014/main" id="{55BBF543-FBBA-46E1-B9E4-E5D29A8AFBEA}"/>
                </a:ext>
              </a:extLst>
            </p:cNvPr>
            <p:cNvSpPr/>
            <p:nvPr/>
          </p:nvSpPr>
          <p:spPr>
            <a:xfrm>
              <a:off x="10784241" y="2647340"/>
              <a:ext cx="59747" cy="33988"/>
            </a:xfrm>
            <a:custGeom>
              <a:avLst/>
              <a:gdLst/>
              <a:ahLst/>
              <a:cxnLst/>
              <a:rect l="l" t="t" r="r" b="b"/>
              <a:pathLst>
                <a:path w="1394" h="793" extrusionOk="0">
                  <a:moveTo>
                    <a:pt x="918" y="349"/>
                  </a:moveTo>
                  <a:cubicBezTo>
                    <a:pt x="855" y="397"/>
                    <a:pt x="776" y="421"/>
                    <a:pt x="697" y="421"/>
                  </a:cubicBezTo>
                  <a:cubicBezTo>
                    <a:pt x="618" y="421"/>
                    <a:pt x="538" y="397"/>
                    <a:pt x="475" y="349"/>
                  </a:cubicBezTo>
                  <a:close/>
                  <a:moveTo>
                    <a:pt x="190" y="1"/>
                  </a:moveTo>
                  <a:cubicBezTo>
                    <a:pt x="63" y="1"/>
                    <a:pt x="0" y="64"/>
                    <a:pt x="0" y="191"/>
                  </a:cubicBezTo>
                  <a:cubicBezTo>
                    <a:pt x="0" y="539"/>
                    <a:pt x="317" y="793"/>
                    <a:pt x="697" y="793"/>
                  </a:cubicBezTo>
                  <a:cubicBezTo>
                    <a:pt x="1077" y="793"/>
                    <a:pt x="1394" y="539"/>
                    <a:pt x="1394" y="191"/>
                  </a:cubicBezTo>
                  <a:cubicBezTo>
                    <a:pt x="1394" y="64"/>
                    <a:pt x="1330" y="1"/>
                    <a:pt x="1204"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3469;p36">
              <a:extLst>
                <a:ext uri="{FF2B5EF4-FFF2-40B4-BE49-F238E27FC236}">
                  <a16:creationId xmlns:a16="http://schemas.microsoft.com/office/drawing/2014/main" id="{5CEAABAD-0D33-4609-963F-2EC61589FFE4}"/>
                </a:ext>
              </a:extLst>
            </p:cNvPr>
            <p:cNvSpPr/>
            <p:nvPr/>
          </p:nvSpPr>
          <p:spPr>
            <a:xfrm>
              <a:off x="10493736" y="3299883"/>
              <a:ext cx="172426" cy="153782"/>
            </a:xfrm>
            <a:custGeom>
              <a:avLst/>
              <a:gdLst/>
              <a:ahLst/>
              <a:cxnLst/>
              <a:rect l="l" t="t" r="r" b="b"/>
              <a:pathLst>
                <a:path w="4023" h="3588" extrusionOk="0">
                  <a:moveTo>
                    <a:pt x="280" y="0"/>
                  </a:moveTo>
                  <a:cubicBezTo>
                    <a:pt x="104" y="0"/>
                    <a:pt x="1" y="9"/>
                    <a:pt x="1" y="9"/>
                  </a:cubicBezTo>
                  <a:lnTo>
                    <a:pt x="1268" y="2415"/>
                  </a:lnTo>
                  <a:cubicBezTo>
                    <a:pt x="1268" y="2415"/>
                    <a:pt x="1679" y="3334"/>
                    <a:pt x="2629" y="3587"/>
                  </a:cubicBezTo>
                  <a:lnTo>
                    <a:pt x="4023" y="1909"/>
                  </a:lnTo>
                  <a:cubicBezTo>
                    <a:pt x="3516" y="1244"/>
                    <a:pt x="3009" y="769"/>
                    <a:pt x="2724" y="547"/>
                  </a:cubicBezTo>
                  <a:cubicBezTo>
                    <a:pt x="2629" y="452"/>
                    <a:pt x="2503" y="389"/>
                    <a:pt x="2344" y="357"/>
                  </a:cubicBezTo>
                  <a:cubicBezTo>
                    <a:pt x="1502" y="47"/>
                    <a:pt x="691" y="0"/>
                    <a:pt x="280" y="0"/>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3470;p36">
              <a:extLst>
                <a:ext uri="{FF2B5EF4-FFF2-40B4-BE49-F238E27FC236}">
                  <a16:creationId xmlns:a16="http://schemas.microsoft.com/office/drawing/2014/main" id="{21B4D3A6-1FB6-4C99-9526-464521E34919}"/>
                </a:ext>
              </a:extLst>
            </p:cNvPr>
            <p:cNvSpPr/>
            <p:nvPr/>
          </p:nvSpPr>
          <p:spPr>
            <a:xfrm>
              <a:off x="10315953" y="3395247"/>
              <a:ext cx="145253" cy="89620"/>
            </a:xfrm>
            <a:custGeom>
              <a:avLst/>
              <a:gdLst/>
              <a:ahLst/>
              <a:cxnLst/>
              <a:rect l="l" t="t" r="r" b="b"/>
              <a:pathLst>
                <a:path w="3389" h="2091" extrusionOk="0">
                  <a:moveTo>
                    <a:pt x="634" y="0"/>
                  </a:moveTo>
                  <a:lnTo>
                    <a:pt x="0" y="2091"/>
                  </a:lnTo>
                  <a:lnTo>
                    <a:pt x="3389" y="2091"/>
                  </a:lnTo>
                  <a:lnTo>
                    <a:pt x="2787"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3471;p36">
              <a:extLst>
                <a:ext uri="{FF2B5EF4-FFF2-40B4-BE49-F238E27FC236}">
                  <a16:creationId xmlns:a16="http://schemas.microsoft.com/office/drawing/2014/main" id="{C9EA715F-387F-467E-89AB-E26915E69B53}"/>
                </a:ext>
              </a:extLst>
            </p:cNvPr>
            <p:cNvSpPr/>
            <p:nvPr/>
          </p:nvSpPr>
          <p:spPr>
            <a:xfrm>
              <a:off x="10307809" y="3387104"/>
              <a:ext cx="162911" cy="106250"/>
            </a:xfrm>
            <a:custGeom>
              <a:avLst/>
              <a:gdLst/>
              <a:ahLst/>
              <a:cxnLst/>
              <a:rect l="l" t="t" r="r" b="b"/>
              <a:pathLst>
                <a:path w="3801" h="2479" extrusionOk="0">
                  <a:moveTo>
                    <a:pt x="824" y="0"/>
                  </a:moveTo>
                  <a:cubicBezTo>
                    <a:pt x="729" y="0"/>
                    <a:pt x="665" y="64"/>
                    <a:pt x="634" y="159"/>
                  </a:cubicBezTo>
                  <a:lnTo>
                    <a:pt x="0" y="2249"/>
                  </a:lnTo>
                  <a:cubicBezTo>
                    <a:pt x="0" y="2344"/>
                    <a:pt x="32" y="2439"/>
                    <a:pt x="127" y="2471"/>
                  </a:cubicBezTo>
                  <a:cubicBezTo>
                    <a:pt x="149" y="2476"/>
                    <a:pt x="171" y="2479"/>
                    <a:pt x="191" y="2479"/>
                  </a:cubicBezTo>
                  <a:cubicBezTo>
                    <a:pt x="285" y="2479"/>
                    <a:pt x="354" y="2422"/>
                    <a:pt x="380" y="2344"/>
                  </a:cubicBezTo>
                  <a:lnTo>
                    <a:pt x="950" y="380"/>
                  </a:lnTo>
                  <a:lnTo>
                    <a:pt x="2819" y="380"/>
                  </a:lnTo>
                  <a:lnTo>
                    <a:pt x="3420" y="2344"/>
                  </a:lnTo>
                  <a:cubicBezTo>
                    <a:pt x="3420" y="2407"/>
                    <a:pt x="3516" y="2471"/>
                    <a:pt x="3579" y="2471"/>
                  </a:cubicBezTo>
                  <a:lnTo>
                    <a:pt x="3642" y="2471"/>
                  </a:lnTo>
                  <a:cubicBezTo>
                    <a:pt x="3737" y="2439"/>
                    <a:pt x="3801" y="2344"/>
                    <a:pt x="3769" y="2249"/>
                  </a:cubicBezTo>
                  <a:lnTo>
                    <a:pt x="3135" y="159"/>
                  </a:lnTo>
                  <a:cubicBezTo>
                    <a:pt x="3135" y="64"/>
                    <a:pt x="3040" y="0"/>
                    <a:pt x="2977"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3472;p36">
              <a:extLst>
                <a:ext uri="{FF2B5EF4-FFF2-40B4-BE49-F238E27FC236}">
                  <a16:creationId xmlns:a16="http://schemas.microsoft.com/office/drawing/2014/main" id="{E229267B-7DAA-438A-AEEE-8223233EA0D6}"/>
                </a:ext>
              </a:extLst>
            </p:cNvPr>
            <p:cNvSpPr/>
            <p:nvPr/>
          </p:nvSpPr>
          <p:spPr>
            <a:xfrm>
              <a:off x="10125911" y="3020608"/>
              <a:ext cx="542993" cy="380125"/>
            </a:xfrm>
            <a:custGeom>
              <a:avLst/>
              <a:gdLst/>
              <a:ahLst/>
              <a:cxnLst/>
              <a:rect l="l" t="t" r="r" b="b"/>
              <a:pathLst>
                <a:path w="12669" h="8869" extrusionOk="0">
                  <a:moveTo>
                    <a:pt x="761" y="1"/>
                  </a:moveTo>
                  <a:cubicBezTo>
                    <a:pt x="349" y="1"/>
                    <a:pt x="1" y="318"/>
                    <a:pt x="1" y="729"/>
                  </a:cubicBezTo>
                  <a:lnTo>
                    <a:pt x="1" y="8108"/>
                  </a:lnTo>
                  <a:cubicBezTo>
                    <a:pt x="1" y="8520"/>
                    <a:pt x="349" y="8868"/>
                    <a:pt x="761" y="8868"/>
                  </a:cubicBezTo>
                  <a:lnTo>
                    <a:pt x="8646" y="8868"/>
                  </a:lnTo>
                  <a:lnTo>
                    <a:pt x="12668" y="7823"/>
                  </a:lnTo>
                  <a:lnTo>
                    <a:pt x="12668" y="729"/>
                  </a:lnTo>
                  <a:cubicBezTo>
                    <a:pt x="12668" y="318"/>
                    <a:pt x="12320" y="1"/>
                    <a:pt x="11908" y="1"/>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3473;p36">
              <a:extLst>
                <a:ext uri="{FF2B5EF4-FFF2-40B4-BE49-F238E27FC236}">
                  <a16:creationId xmlns:a16="http://schemas.microsoft.com/office/drawing/2014/main" id="{45BF5190-D175-468B-AD0E-1F313C9C8CD0}"/>
                </a:ext>
              </a:extLst>
            </p:cNvPr>
            <p:cNvSpPr/>
            <p:nvPr/>
          </p:nvSpPr>
          <p:spPr>
            <a:xfrm>
              <a:off x="10119139" y="3012464"/>
              <a:ext cx="557909" cy="396412"/>
            </a:xfrm>
            <a:custGeom>
              <a:avLst/>
              <a:gdLst/>
              <a:ahLst/>
              <a:cxnLst/>
              <a:rect l="l" t="t" r="r" b="b"/>
              <a:pathLst>
                <a:path w="13017" h="9249" extrusionOk="0">
                  <a:moveTo>
                    <a:pt x="919" y="1"/>
                  </a:moveTo>
                  <a:cubicBezTo>
                    <a:pt x="412" y="1"/>
                    <a:pt x="0" y="413"/>
                    <a:pt x="0" y="919"/>
                  </a:cubicBezTo>
                  <a:lnTo>
                    <a:pt x="0" y="8298"/>
                  </a:lnTo>
                  <a:cubicBezTo>
                    <a:pt x="0" y="8805"/>
                    <a:pt x="412" y="9248"/>
                    <a:pt x="919" y="9248"/>
                  </a:cubicBezTo>
                  <a:lnTo>
                    <a:pt x="8804" y="9248"/>
                  </a:lnTo>
                  <a:cubicBezTo>
                    <a:pt x="8899" y="9248"/>
                    <a:pt x="8994" y="9153"/>
                    <a:pt x="8994" y="9058"/>
                  </a:cubicBezTo>
                  <a:cubicBezTo>
                    <a:pt x="8994" y="8931"/>
                    <a:pt x="8899" y="8868"/>
                    <a:pt x="8804" y="8868"/>
                  </a:cubicBezTo>
                  <a:lnTo>
                    <a:pt x="919" y="8868"/>
                  </a:lnTo>
                  <a:cubicBezTo>
                    <a:pt x="602" y="8868"/>
                    <a:pt x="349" y="8615"/>
                    <a:pt x="349" y="8298"/>
                  </a:cubicBezTo>
                  <a:lnTo>
                    <a:pt x="349" y="919"/>
                  </a:lnTo>
                  <a:cubicBezTo>
                    <a:pt x="349" y="634"/>
                    <a:pt x="602" y="381"/>
                    <a:pt x="919" y="381"/>
                  </a:cubicBezTo>
                  <a:lnTo>
                    <a:pt x="12066" y="381"/>
                  </a:lnTo>
                  <a:cubicBezTo>
                    <a:pt x="12383" y="381"/>
                    <a:pt x="12636" y="634"/>
                    <a:pt x="12636" y="919"/>
                  </a:cubicBezTo>
                  <a:lnTo>
                    <a:pt x="12636" y="8013"/>
                  </a:lnTo>
                  <a:cubicBezTo>
                    <a:pt x="12636" y="8140"/>
                    <a:pt x="12731" y="8203"/>
                    <a:pt x="12826" y="8203"/>
                  </a:cubicBezTo>
                  <a:cubicBezTo>
                    <a:pt x="12921" y="8203"/>
                    <a:pt x="13016" y="8140"/>
                    <a:pt x="13016" y="8013"/>
                  </a:cubicBezTo>
                  <a:lnTo>
                    <a:pt x="13016" y="919"/>
                  </a:lnTo>
                  <a:cubicBezTo>
                    <a:pt x="13016" y="413"/>
                    <a:pt x="12573" y="1"/>
                    <a:pt x="12066"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3474;p36">
              <a:extLst>
                <a:ext uri="{FF2B5EF4-FFF2-40B4-BE49-F238E27FC236}">
                  <a16:creationId xmlns:a16="http://schemas.microsoft.com/office/drawing/2014/main" id="{82BF182C-B420-4BD0-AE53-7D5D8272C89E}"/>
                </a:ext>
              </a:extLst>
            </p:cNvPr>
            <p:cNvSpPr/>
            <p:nvPr/>
          </p:nvSpPr>
          <p:spPr>
            <a:xfrm>
              <a:off x="10447619" y="3324657"/>
              <a:ext cx="107236" cy="113279"/>
            </a:xfrm>
            <a:custGeom>
              <a:avLst/>
              <a:gdLst/>
              <a:ahLst/>
              <a:cxnLst/>
              <a:rect l="l" t="t" r="r" b="b"/>
              <a:pathLst>
                <a:path w="2502" h="2643" extrusionOk="0">
                  <a:moveTo>
                    <a:pt x="1995" y="1616"/>
                  </a:moveTo>
                  <a:lnTo>
                    <a:pt x="1969" y="1660"/>
                  </a:lnTo>
                  <a:lnTo>
                    <a:pt x="1990" y="1682"/>
                  </a:lnTo>
                  <a:lnTo>
                    <a:pt x="2027" y="1616"/>
                  </a:lnTo>
                  <a:close/>
                  <a:moveTo>
                    <a:pt x="380" y="1"/>
                  </a:moveTo>
                  <a:lnTo>
                    <a:pt x="95" y="507"/>
                  </a:lnTo>
                  <a:cubicBezTo>
                    <a:pt x="0" y="666"/>
                    <a:pt x="63" y="887"/>
                    <a:pt x="222" y="982"/>
                  </a:cubicBezTo>
                  <a:cubicBezTo>
                    <a:pt x="283" y="1013"/>
                    <a:pt x="347" y="1027"/>
                    <a:pt x="409" y="1027"/>
                  </a:cubicBezTo>
                  <a:cubicBezTo>
                    <a:pt x="541" y="1027"/>
                    <a:pt x="664" y="963"/>
                    <a:pt x="729" y="856"/>
                  </a:cubicBezTo>
                  <a:lnTo>
                    <a:pt x="792" y="729"/>
                  </a:lnTo>
                  <a:lnTo>
                    <a:pt x="824" y="761"/>
                  </a:lnTo>
                  <a:lnTo>
                    <a:pt x="634" y="1046"/>
                  </a:lnTo>
                  <a:cubicBezTo>
                    <a:pt x="539" y="1204"/>
                    <a:pt x="602" y="1426"/>
                    <a:pt x="760" y="1521"/>
                  </a:cubicBezTo>
                  <a:cubicBezTo>
                    <a:pt x="821" y="1551"/>
                    <a:pt x="885" y="1565"/>
                    <a:pt x="947" y="1565"/>
                  </a:cubicBezTo>
                  <a:cubicBezTo>
                    <a:pt x="1079" y="1565"/>
                    <a:pt x="1202" y="1502"/>
                    <a:pt x="1267" y="1394"/>
                  </a:cubicBezTo>
                  <a:lnTo>
                    <a:pt x="1394" y="1172"/>
                  </a:lnTo>
                  <a:lnTo>
                    <a:pt x="1394" y="1204"/>
                  </a:lnTo>
                  <a:lnTo>
                    <a:pt x="1172" y="1584"/>
                  </a:lnTo>
                  <a:cubicBezTo>
                    <a:pt x="1077" y="1742"/>
                    <a:pt x="1140" y="1964"/>
                    <a:pt x="1330" y="2059"/>
                  </a:cubicBezTo>
                  <a:cubicBezTo>
                    <a:pt x="1381" y="2090"/>
                    <a:pt x="1438" y="2104"/>
                    <a:pt x="1496" y="2104"/>
                  </a:cubicBezTo>
                  <a:cubicBezTo>
                    <a:pt x="1618" y="2104"/>
                    <a:pt x="1741" y="2040"/>
                    <a:pt x="1805" y="1932"/>
                  </a:cubicBezTo>
                  <a:lnTo>
                    <a:pt x="1969" y="1660"/>
                  </a:lnTo>
                  <a:lnTo>
                    <a:pt x="380" y="1"/>
                  </a:lnTo>
                  <a:close/>
                  <a:moveTo>
                    <a:pt x="1990" y="1682"/>
                  </a:moveTo>
                  <a:lnTo>
                    <a:pt x="1742" y="2122"/>
                  </a:lnTo>
                  <a:cubicBezTo>
                    <a:pt x="1615" y="2281"/>
                    <a:pt x="1679" y="2503"/>
                    <a:pt x="1869" y="2598"/>
                  </a:cubicBezTo>
                  <a:cubicBezTo>
                    <a:pt x="1919" y="2628"/>
                    <a:pt x="1977" y="2642"/>
                    <a:pt x="2034" y="2642"/>
                  </a:cubicBezTo>
                  <a:cubicBezTo>
                    <a:pt x="2156" y="2642"/>
                    <a:pt x="2279" y="2578"/>
                    <a:pt x="2344" y="2471"/>
                  </a:cubicBezTo>
                  <a:lnTo>
                    <a:pt x="2502" y="2217"/>
                  </a:lnTo>
                  <a:lnTo>
                    <a:pt x="1990" y="1682"/>
                  </a:ln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3475;p36">
              <a:extLst>
                <a:ext uri="{FF2B5EF4-FFF2-40B4-BE49-F238E27FC236}">
                  <a16:creationId xmlns:a16="http://schemas.microsoft.com/office/drawing/2014/main" id="{30106C3F-9615-4152-BBBB-4055DBEAD904}"/>
                </a:ext>
              </a:extLst>
            </p:cNvPr>
            <p:cNvSpPr/>
            <p:nvPr/>
          </p:nvSpPr>
          <p:spPr>
            <a:xfrm>
              <a:off x="10442175" y="3317842"/>
              <a:ext cx="122194" cy="127680"/>
            </a:xfrm>
            <a:custGeom>
              <a:avLst/>
              <a:gdLst/>
              <a:ahLst/>
              <a:cxnLst/>
              <a:rect l="l" t="t" r="r" b="b"/>
              <a:pathLst>
                <a:path w="2851" h="2979" extrusionOk="0">
                  <a:moveTo>
                    <a:pt x="527" y="0"/>
                  </a:moveTo>
                  <a:cubicBezTo>
                    <a:pt x="461" y="0"/>
                    <a:pt x="401" y="35"/>
                    <a:pt x="381" y="96"/>
                  </a:cubicBezTo>
                  <a:lnTo>
                    <a:pt x="95" y="571"/>
                  </a:lnTo>
                  <a:cubicBezTo>
                    <a:pt x="0" y="698"/>
                    <a:pt x="0" y="856"/>
                    <a:pt x="32" y="983"/>
                  </a:cubicBezTo>
                  <a:cubicBezTo>
                    <a:pt x="64" y="1110"/>
                    <a:pt x="159" y="1236"/>
                    <a:pt x="285" y="1300"/>
                  </a:cubicBezTo>
                  <a:cubicBezTo>
                    <a:pt x="349" y="1363"/>
                    <a:pt x="444" y="1395"/>
                    <a:pt x="539" y="1395"/>
                  </a:cubicBezTo>
                  <a:cubicBezTo>
                    <a:pt x="539" y="1426"/>
                    <a:pt x="539" y="1458"/>
                    <a:pt x="571" y="1521"/>
                  </a:cubicBezTo>
                  <a:cubicBezTo>
                    <a:pt x="602" y="1648"/>
                    <a:pt x="697" y="1775"/>
                    <a:pt x="824" y="1838"/>
                  </a:cubicBezTo>
                  <a:cubicBezTo>
                    <a:pt x="887" y="1901"/>
                    <a:pt x="982" y="1933"/>
                    <a:pt x="1077" y="1933"/>
                  </a:cubicBezTo>
                  <a:cubicBezTo>
                    <a:pt x="1077" y="1965"/>
                    <a:pt x="1077" y="1996"/>
                    <a:pt x="1109" y="2060"/>
                  </a:cubicBezTo>
                  <a:cubicBezTo>
                    <a:pt x="1141" y="2186"/>
                    <a:pt x="1236" y="2313"/>
                    <a:pt x="1362" y="2376"/>
                  </a:cubicBezTo>
                  <a:cubicBezTo>
                    <a:pt x="1426" y="2440"/>
                    <a:pt x="1521" y="2471"/>
                    <a:pt x="1616" y="2471"/>
                  </a:cubicBezTo>
                  <a:cubicBezTo>
                    <a:pt x="1616" y="2503"/>
                    <a:pt x="1616" y="2535"/>
                    <a:pt x="1647" y="2598"/>
                  </a:cubicBezTo>
                  <a:cubicBezTo>
                    <a:pt x="1679" y="2725"/>
                    <a:pt x="1774" y="2852"/>
                    <a:pt x="1901" y="2915"/>
                  </a:cubicBezTo>
                  <a:cubicBezTo>
                    <a:pt x="1964" y="2978"/>
                    <a:pt x="2059" y="2978"/>
                    <a:pt x="2154" y="2978"/>
                  </a:cubicBezTo>
                  <a:cubicBezTo>
                    <a:pt x="2344" y="2978"/>
                    <a:pt x="2534" y="2883"/>
                    <a:pt x="2629" y="2725"/>
                  </a:cubicBezTo>
                  <a:lnTo>
                    <a:pt x="2787" y="2471"/>
                  </a:lnTo>
                  <a:cubicBezTo>
                    <a:pt x="2851" y="2376"/>
                    <a:pt x="2819" y="2281"/>
                    <a:pt x="2724" y="2218"/>
                  </a:cubicBezTo>
                  <a:cubicBezTo>
                    <a:pt x="2690" y="2196"/>
                    <a:pt x="2653" y="2185"/>
                    <a:pt x="2617" y="2185"/>
                  </a:cubicBezTo>
                  <a:cubicBezTo>
                    <a:pt x="2551" y="2185"/>
                    <a:pt x="2491" y="2220"/>
                    <a:pt x="2471" y="2281"/>
                  </a:cubicBezTo>
                  <a:lnTo>
                    <a:pt x="2312" y="2535"/>
                  </a:lnTo>
                  <a:cubicBezTo>
                    <a:pt x="2289" y="2581"/>
                    <a:pt x="2215" y="2611"/>
                    <a:pt x="2152" y="2611"/>
                  </a:cubicBezTo>
                  <a:cubicBezTo>
                    <a:pt x="2129" y="2611"/>
                    <a:pt x="2108" y="2607"/>
                    <a:pt x="2091" y="2598"/>
                  </a:cubicBezTo>
                  <a:cubicBezTo>
                    <a:pt x="2027" y="2566"/>
                    <a:pt x="2027" y="2535"/>
                    <a:pt x="1996" y="2503"/>
                  </a:cubicBezTo>
                  <a:cubicBezTo>
                    <a:pt x="1996" y="2440"/>
                    <a:pt x="1996" y="2408"/>
                    <a:pt x="2027" y="2376"/>
                  </a:cubicBezTo>
                  <a:lnTo>
                    <a:pt x="2312" y="1870"/>
                  </a:lnTo>
                  <a:cubicBezTo>
                    <a:pt x="2344" y="1806"/>
                    <a:pt x="2344" y="1711"/>
                    <a:pt x="2281" y="1648"/>
                  </a:cubicBezTo>
                  <a:lnTo>
                    <a:pt x="2249" y="1648"/>
                  </a:lnTo>
                  <a:cubicBezTo>
                    <a:pt x="2217" y="1585"/>
                    <a:pt x="2154" y="1585"/>
                    <a:pt x="2091" y="1585"/>
                  </a:cubicBezTo>
                  <a:cubicBezTo>
                    <a:pt x="2059" y="1585"/>
                    <a:pt x="1996" y="1616"/>
                    <a:pt x="1964" y="1680"/>
                  </a:cubicBezTo>
                  <a:lnTo>
                    <a:pt x="1774" y="1996"/>
                  </a:lnTo>
                  <a:cubicBezTo>
                    <a:pt x="1754" y="2057"/>
                    <a:pt x="1696" y="2079"/>
                    <a:pt x="1640" y="2079"/>
                  </a:cubicBezTo>
                  <a:cubicBezTo>
                    <a:pt x="1607" y="2079"/>
                    <a:pt x="1575" y="2071"/>
                    <a:pt x="1552" y="2060"/>
                  </a:cubicBezTo>
                  <a:cubicBezTo>
                    <a:pt x="1489" y="2028"/>
                    <a:pt x="1457" y="1996"/>
                    <a:pt x="1457" y="1965"/>
                  </a:cubicBezTo>
                  <a:cubicBezTo>
                    <a:pt x="1457" y="1901"/>
                    <a:pt x="1457" y="1870"/>
                    <a:pt x="1489" y="1838"/>
                  </a:cubicBezTo>
                  <a:lnTo>
                    <a:pt x="1711" y="1458"/>
                  </a:lnTo>
                  <a:cubicBezTo>
                    <a:pt x="1742" y="1395"/>
                    <a:pt x="1742" y="1331"/>
                    <a:pt x="1679" y="1268"/>
                  </a:cubicBezTo>
                  <a:lnTo>
                    <a:pt x="1679" y="1236"/>
                  </a:lnTo>
                  <a:cubicBezTo>
                    <a:pt x="1647" y="1173"/>
                    <a:pt x="1584" y="1173"/>
                    <a:pt x="1521" y="1173"/>
                  </a:cubicBezTo>
                  <a:cubicBezTo>
                    <a:pt x="1457" y="1173"/>
                    <a:pt x="1394" y="1205"/>
                    <a:pt x="1362" y="1268"/>
                  </a:cubicBezTo>
                  <a:lnTo>
                    <a:pt x="1236" y="1458"/>
                  </a:lnTo>
                  <a:cubicBezTo>
                    <a:pt x="1195" y="1519"/>
                    <a:pt x="1141" y="1554"/>
                    <a:pt x="1082" y="1554"/>
                  </a:cubicBezTo>
                  <a:cubicBezTo>
                    <a:pt x="1050" y="1554"/>
                    <a:pt x="1016" y="1544"/>
                    <a:pt x="982" y="1521"/>
                  </a:cubicBezTo>
                  <a:cubicBezTo>
                    <a:pt x="951" y="1490"/>
                    <a:pt x="919" y="1458"/>
                    <a:pt x="919" y="1426"/>
                  </a:cubicBezTo>
                  <a:cubicBezTo>
                    <a:pt x="919" y="1363"/>
                    <a:pt x="919" y="1331"/>
                    <a:pt x="951" y="1300"/>
                  </a:cubicBezTo>
                  <a:lnTo>
                    <a:pt x="1109" y="1015"/>
                  </a:lnTo>
                  <a:cubicBezTo>
                    <a:pt x="1141" y="951"/>
                    <a:pt x="1141" y="888"/>
                    <a:pt x="1109" y="825"/>
                  </a:cubicBezTo>
                  <a:lnTo>
                    <a:pt x="1109" y="793"/>
                  </a:lnTo>
                  <a:cubicBezTo>
                    <a:pt x="1077" y="730"/>
                    <a:pt x="1014" y="698"/>
                    <a:pt x="951" y="698"/>
                  </a:cubicBezTo>
                  <a:cubicBezTo>
                    <a:pt x="887" y="698"/>
                    <a:pt x="824" y="730"/>
                    <a:pt x="792" y="793"/>
                  </a:cubicBezTo>
                  <a:lnTo>
                    <a:pt x="697" y="920"/>
                  </a:lnTo>
                  <a:cubicBezTo>
                    <a:pt x="677" y="981"/>
                    <a:pt x="617" y="1016"/>
                    <a:pt x="560" y="1016"/>
                  </a:cubicBezTo>
                  <a:cubicBezTo>
                    <a:pt x="528" y="1016"/>
                    <a:pt x="498" y="1005"/>
                    <a:pt x="476" y="983"/>
                  </a:cubicBezTo>
                  <a:cubicBezTo>
                    <a:pt x="412" y="951"/>
                    <a:pt x="381" y="920"/>
                    <a:pt x="381" y="888"/>
                  </a:cubicBezTo>
                  <a:cubicBezTo>
                    <a:pt x="381" y="856"/>
                    <a:pt x="381" y="793"/>
                    <a:pt x="412" y="761"/>
                  </a:cubicBezTo>
                  <a:lnTo>
                    <a:pt x="697" y="286"/>
                  </a:lnTo>
                  <a:cubicBezTo>
                    <a:pt x="729" y="191"/>
                    <a:pt x="729" y="65"/>
                    <a:pt x="634" y="33"/>
                  </a:cubicBezTo>
                  <a:cubicBezTo>
                    <a:pt x="600" y="11"/>
                    <a:pt x="563" y="0"/>
                    <a:pt x="527"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3476;p36">
              <a:extLst>
                <a:ext uri="{FF2B5EF4-FFF2-40B4-BE49-F238E27FC236}">
                  <a16:creationId xmlns:a16="http://schemas.microsoft.com/office/drawing/2014/main" id="{1361791E-C54B-44D6-BF08-AA5971E645B9}"/>
                </a:ext>
              </a:extLst>
            </p:cNvPr>
            <p:cNvSpPr/>
            <p:nvPr/>
          </p:nvSpPr>
          <p:spPr>
            <a:xfrm>
              <a:off x="10446247" y="3280211"/>
              <a:ext cx="95063" cy="66219"/>
            </a:xfrm>
            <a:custGeom>
              <a:avLst/>
              <a:gdLst/>
              <a:ahLst/>
              <a:cxnLst/>
              <a:rect l="l" t="t" r="r" b="b"/>
              <a:pathLst>
                <a:path w="2218" h="1545" extrusionOk="0">
                  <a:moveTo>
                    <a:pt x="476" y="1"/>
                  </a:moveTo>
                  <a:cubicBezTo>
                    <a:pt x="373" y="1"/>
                    <a:pt x="270" y="40"/>
                    <a:pt x="190" y="119"/>
                  </a:cubicBezTo>
                  <a:lnTo>
                    <a:pt x="159" y="151"/>
                  </a:lnTo>
                  <a:cubicBezTo>
                    <a:pt x="0" y="309"/>
                    <a:pt x="0" y="563"/>
                    <a:pt x="159" y="721"/>
                  </a:cubicBezTo>
                  <a:lnTo>
                    <a:pt x="792" y="1323"/>
                  </a:lnTo>
                  <a:lnTo>
                    <a:pt x="2217" y="1544"/>
                  </a:lnTo>
                  <a:lnTo>
                    <a:pt x="761" y="119"/>
                  </a:lnTo>
                  <a:cubicBezTo>
                    <a:pt x="681" y="40"/>
                    <a:pt x="578" y="1"/>
                    <a:pt x="476" y="1"/>
                  </a:cubicBezTo>
                  <a:close/>
                </a:path>
              </a:pathLst>
            </a:custGeom>
            <a:solidFill>
              <a:srgbClr val="F2A3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3477;p36">
              <a:extLst>
                <a:ext uri="{FF2B5EF4-FFF2-40B4-BE49-F238E27FC236}">
                  <a16:creationId xmlns:a16="http://schemas.microsoft.com/office/drawing/2014/main" id="{C814E0A1-127F-4914-BE70-A38D52F3B88B}"/>
                </a:ext>
              </a:extLst>
            </p:cNvPr>
            <p:cNvSpPr/>
            <p:nvPr/>
          </p:nvSpPr>
          <p:spPr>
            <a:xfrm>
              <a:off x="10440804" y="3272239"/>
              <a:ext cx="109979" cy="82334"/>
            </a:xfrm>
            <a:custGeom>
              <a:avLst/>
              <a:gdLst/>
              <a:ahLst/>
              <a:cxnLst/>
              <a:rect l="l" t="t" r="r" b="b"/>
              <a:pathLst>
                <a:path w="2566" h="1921" extrusionOk="0">
                  <a:moveTo>
                    <a:pt x="591" y="0"/>
                  </a:moveTo>
                  <a:cubicBezTo>
                    <a:pt x="442" y="0"/>
                    <a:pt x="298" y="56"/>
                    <a:pt x="191" y="179"/>
                  </a:cubicBezTo>
                  <a:lnTo>
                    <a:pt x="159" y="210"/>
                  </a:lnTo>
                  <a:cubicBezTo>
                    <a:pt x="64" y="305"/>
                    <a:pt x="1" y="464"/>
                    <a:pt x="1" y="622"/>
                  </a:cubicBezTo>
                  <a:cubicBezTo>
                    <a:pt x="1" y="780"/>
                    <a:pt x="64" y="939"/>
                    <a:pt x="159" y="1034"/>
                  </a:cubicBezTo>
                  <a:lnTo>
                    <a:pt x="793" y="1667"/>
                  </a:lnTo>
                  <a:cubicBezTo>
                    <a:pt x="824" y="1699"/>
                    <a:pt x="872" y="1715"/>
                    <a:pt x="919" y="1715"/>
                  </a:cubicBezTo>
                  <a:cubicBezTo>
                    <a:pt x="967" y="1715"/>
                    <a:pt x="1014" y="1699"/>
                    <a:pt x="1046" y="1667"/>
                  </a:cubicBezTo>
                  <a:cubicBezTo>
                    <a:pt x="1109" y="1572"/>
                    <a:pt x="1109" y="1477"/>
                    <a:pt x="1046" y="1382"/>
                  </a:cubicBezTo>
                  <a:lnTo>
                    <a:pt x="413" y="780"/>
                  </a:lnTo>
                  <a:cubicBezTo>
                    <a:pt x="381" y="749"/>
                    <a:pt x="349" y="685"/>
                    <a:pt x="349" y="622"/>
                  </a:cubicBezTo>
                  <a:cubicBezTo>
                    <a:pt x="349" y="559"/>
                    <a:pt x="381" y="495"/>
                    <a:pt x="413" y="464"/>
                  </a:cubicBezTo>
                  <a:lnTo>
                    <a:pt x="444" y="432"/>
                  </a:lnTo>
                  <a:cubicBezTo>
                    <a:pt x="492" y="384"/>
                    <a:pt x="555" y="361"/>
                    <a:pt x="614" y="361"/>
                  </a:cubicBezTo>
                  <a:cubicBezTo>
                    <a:pt x="674" y="361"/>
                    <a:pt x="729" y="384"/>
                    <a:pt x="761" y="432"/>
                  </a:cubicBezTo>
                  <a:lnTo>
                    <a:pt x="2218" y="1889"/>
                  </a:lnTo>
                  <a:cubicBezTo>
                    <a:pt x="2249" y="1920"/>
                    <a:pt x="2313" y="1920"/>
                    <a:pt x="2344" y="1920"/>
                  </a:cubicBezTo>
                  <a:cubicBezTo>
                    <a:pt x="2408" y="1920"/>
                    <a:pt x="2439" y="1920"/>
                    <a:pt x="2471" y="1889"/>
                  </a:cubicBezTo>
                  <a:cubicBezTo>
                    <a:pt x="2566" y="1794"/>
                    <a:pt x="2566" y="1699"/>
                    <a:pt x="2471" y="1604"/>
                  </a:cubicBezTo>
                  <a:lnTo>
                    <a:pt x="1046" y="179"/>
                  </a:lnTo>
                  <a:cubicBezTo>
                    <a:pt x="915" y="64"/>
                    <a:pt x="750" y="0"/>
                    <a:pt x="591"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3478;p36">
              <a:extLst>
                <a:ext uri="{FF2B5EF4-FFF2-40B4-BE49-F238E27FC236}">
                  <a16:creationId xmlns:a16="http://schemas.microsoft.com/office/drawing/2014/main" id="{79AF40E0-DC9F-441D-92FD-ECB35F92ED2B}"/>
                </a:ext>
              </a:extLst>
            </p:cNvPr>
            <p:cNvSpPr/>
            <p:nvPr/>
          </p:nvSpPr>
          <p:spPr>
            <a:xfrm>
              <a:off x="10476120" y="3324185"/>
              <a:ext cx="120822" cy="80620"/>
            </a:xfrm>
            <a:custGeom>
              <a:avLst/>
              <a:gdLst/>
              <a:ahLst/>
              <a:cxnLst/>
              <a:rect l="l" t="t" r="r" b="b"/>
              <a:pathLst>
                <a:path w="2819" h="1881" extrusionOk="0">
                  <a:moveTo>
                    <a:pt x="534" y="1"/>
                  </a:moveTo>
                  <a:cubicBezTo>
                    <a:pt x="386" y="1"/>
                    <a:pt x="236" y="65"/>
                    <a:pt x="159" y="202"/>
                  </a:cubicBezTo>
                  <a:cubicBezTo>
                    <a:pt x="0" y="392"/>
                    <a:pt x="32" y="677"/>
                    <a:pt x="254" y="835"/>
                  </a:cubicBezTo>
                  <a:lnTo>
                    <a:pt x="1679" y="1880"/>
                  </a:lnTo>
                  <a:lnTo>
                    <a:pt x="2819" y="1342"/>
                  </a:lnTo>
                  <a:lnTo>
                    <a:pt x="792" y="75"/>
                  </a:lnTo>
                  <a:cubicBezTo>
                    <a:pt x="719" y="26"/>
                    <a:pt x="627" y="1"/>
                    <a:pt x="534" y="1"/>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3479;p36">
              <a:extLst>
                <a:ext uri="{FF2B5EF4-FFF2-40B4-BE49-F238E27FC236}">
                  <a16:creationId xmlns:a16="http://schemas.microsoft.com/office/drawing/2014/main" id="{AF9CFF83-7143-4AC8-8B42-CC597EFCD5E8}"/>
                </a:ext>
              </a:extLst>
            </p:cNvPr>
            <p:cNvSpPr/>
            <p:nvPr/>
          </p:nvSpPr>
          <p:spPr>
            <a:xfrm>
              <a:off x="10469306" y="3316256"/>
              <a:ext cx="135780" cy="96692"/>
            </a:xfrm>
            <a:custGeom>
              <a:avLst/>
              <a:gdLst/>
              <a:ahLst/>
              <a:cxnLst/>
              <a:rect l="l" t="t" r="r" b="b"/>
              <a:pathLst>
                <a:path w="3168" h="2256" extrusionOk="0">
                  <a:moveTo>
                    <a:pt x="688" y="0"/>
                  </a:moveTo>
                  <a:cubicBezTo>
                    <a:pt x="489" y="0"/>
                    <a:pt x="291" y="91"/>
                    <a:pt x="159" y="260"/>
                  </a:cubicBezTo>
                  <a:cubicBezTo>
                    <a:pt x="64" y="418"/>
                    <a:pt x="1" y="577"/>
                    <a:pt x="33" y="767"/>
                  </a:cubicBezTo>
                  <a:cubicBezTo>
                    <a:pt x="64" y="925"/>
                    <a:pt x="159" y="1083"/>
                    <a:pt x="318" y="1178"/>
                  </a:cubicBezTo>
                  <a:lnTo>
                    <a:pt x="1711" y="2223"/>
                  </a:lnTo>
                  <a:cubicBezTo>
                    <a:pt x="1774" y="2255"/>
                    <a:pt x="1806" y="2255"/>
                    <a:pt x="1838" y="2255"/>
                  </a:cubicBezTo>
                  <a:cubicBezTo>
                    <a:pt x="1901" y="2255"/>
                    <a:pt x="1964" y="2223"/>
                    <a:pt x="1964" y="2192"/>
                  </a:cubicBezTo>
                  <a:cubicBezTo>
                    <a:pt x="2028" y="2097"/>
                    <a:pt x="2028" y="1970"/>
                    <a:pt x="1933" y="1938"/>
                  </a:cubicBezTo>
                  <a:lnTo>
                    <a:pt x="508" y="893"/>
                  </a:lnTo>
                  <a:cubicBezTo>
                    <a:pt x="444" y="830"/>
                    <a:pt x="413" y="767"/>
                    <a:pt x="413" y="703"/>
                  </a:cubicBezTo>
                  <a:cubicBezTo>
                    <a:pt x="381" y="640"/>
                    <a:pt x="413" y="545"/>
                    <a:pt x="444" y="482"/>
                  </a:cubicBezTo>
                  <a:cubicBezTo>
                    <a:pt x="502" y="405"/>
                    <a:pt x="594" y="363"/>
                    <a:pt x="686" y="363"/>
                  </a:cubicBezTo>
                  <a:cubicBezTo>
                    <a:pt x="746" y="363"/>
                    <a:pt x="806" y="381"/>
                    <a:pt x="856" y="418"/>
                  </a:cubicBezTo>
                  <a:lnTo>
                    <a:pt x="2883" y="1717"/>
                  </a:lnTo>
                  <a:cubicBezTo>
                    <a:pt x="2900" y="1725"/>
                    <a:pt x="2921" y="1729"/>
                    <a:pt x="2945" y="1729"/>
                  </a:cubicBezTo>
                  <a:cubicBezTo>
                    <a:pt x="3009" y="1729"/>
                    <a:pt x="3090" y="1700"/>
                    <a:pt x="3136" y="1653"/>
                  </a:cubicBezTo>
                  <a:cubicBezTo>
                    <a:pt x="3168" y="1558"/>
                    <a:pt x="3168" y="1432"/>
                    <a:pt x="3073" y="1400"/>
                  </a:cubicBezTo>
                  <a:lnTo>
                    <a:pt x="1078" y="133"/>
                  </a:lnTo>
                  <a:cubicBezTo>
                    <a:pt x="962" y="43"/>
                    <a:pt x="824" y="0"/>
                    <a:pt x="688"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3480;p36">
              <a:extLst>
                <a:ext uri="{FF2B5EF4-FFF2-40B4-BE49-F238E27FC236}">
                  <a16:creationId xmlns:a16="http://schemas.microsoft.com/office/drawing/2014/main" id="{2EF89684-D9CE-4568-B0BD-194EA6439430}"/>
                </a:ext>
              </a:extLst>
            </p:cNvPr>
            <p:cNvSpPr/>
            <p:nvPr/>
          </p:nvSpPr>
          <p:spPr>
            <a:xfrm>
              <a:off x="10485592" y="3291740"/>
              <a:ext cx="190084" cy="98107"/>
            </a:xfrm>
            <a:custGeom>
              <a:avLst/>
              <a:gdLst/>
              <a:ahLst/>
              <a:cxnLst/>
              <a:rect l="l" t="t" r="r" b="b"/>
              <a:pathLst>
                <a:path w="4435" h="2289" extrusionOk="0">
                  <a:moveTo>
                    <a:pt x="491" y="0"/>
                  </a:moveTo>
                  <a:cubicBezTo>
                    <a:pt x="310" y="0"/>
                    <a:pt x="200" y="9"/>
                    <a:pt x="191" y="9"/>
                  </a:cubicBezTo>
                  <a:cubicBezTo>
                    <a:pt x="64" y="9"/>
                    <a:pt x="1" y="104"/>
                    <a:pt x="1" y="199"/>
                  </a:cubicBezTo>
                  <a:cubicBezTo>
                    <a:pt x="1" y="294"/>
                    <a:pt x="96" y="389"/>
                    <a:pt x="223" y="389"/>
                  </a:cubicBezTo>
                  <a:cubicBezTo>
                    <a:pt x="223" y="389"/>
                    <a:pt x="333" y="379"/>
                    <a:pt x="520" y="379"/>
                  </a:cubicBezTo>
                  <a:cubicBezTo>
                    <a:pt x="926" y="379"/>
                    <a:pt x="1691" y="424"/>
                    <a:pt x="2471" y="705"/>
                  </a:cubicBezTo>
                  <a:cubicBezTo>
                    <a:pt x="2598" y="769"/>
                    <a:pt x="2693" y="800"/>
                    <a:pt x="2788" y="895"/>
                  </a:cubicBezTo>
                  <a:cubicBezTo>
                    <a:pt x="3073" y="1085"/>
                    <a:pt x="3579" y="1560"/>
                    <a:pt x="4086" y="2225"/>
                  </a:cubicBezTo>
                  <a:cubicBezTo>
                    <a:pt x="4118" y="2257"/>
                    <a:pt x="4181" y="2289"/>
                    <a:pt x="4213" y="2289"/>
                  </a:cubicBezTo>
                  <a:cubicBezTo>
                    <a:pt x="4245" y="2289"/>
                    <a:pt x="4308" y="2289"/>
                    <a:pt x="4340" y="2257"/>
                  </a:cubicBezTo>
                  <a:cubicBezTo>
                    <a:pt x="4403" y="2194"/>
                    <a:pt x="4435" y="2067"/>
                    <a:pt x="4371" y="2004"/>
                  </a:cubicBezTo>
                  <a:cubicBezTo>
                    <a:pt x="3865" y="1307"/>
                    <a:pt x="3294" y="800"/>
                    <a:pt x="3041" y="579"/>
                  </a:cubicBezTo>
                  <a:cubicBezTo>
                    <a:pt x="2914" y="484"/>
                    <a:pt x="2756" y="420"/>
                    <a:pt x="2598" y="357"/>
                  </a:cubicBezTo>
                  <a:cubicBezTo>
                    <a:pt x="1733" y="47"/>
                    <a:pt x="915" y="0"/>
                    <a:pt x="491"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3481;p36">
              <a:extLst>
                <a:ext uri="{FF2B5EF4-FFF2-40B4-BE49-F238E27FC236}">
                  <a16:creationId xmlns:a16="http://schemas.microsoft.com/office/drawing/2014/main" id="{AE29D604-9303-414E-ADF3-0F88EFEC8098}"/>
                </a:ext>
              </a:extLst>
            </p:cNvPr>
            <p:cNvSpPr/>
            <p:nvPr/>
          </p:nvSpPr>
          <p:spPr>
            <a:xfrm>
              <a:off x="10538525" y="3396104"/>
              <a:ext cx="77448" cy="64333"/>
            </a:xfrm>
            <a:custGeom>
              <a:avLst/>
              <a:gdLst/>
              <a:ahLst/>
              <a:cxnLst/>
              <a:rect l="l" t="t" r="r" b="b"/>
              <a:pathLst>
                <a:path w="1807" h="1501" extrusionOk="0">
                  <a:moveTo>
                    <a:pt x="230" y="0"/>
                  </a:moveTo>
                  <a:cubicBezTo>
                    <a:pt x="207" y="0"/>
                    <a:pt x="183" y="4"/>
                    <a:pt x="159" y="12"/>
                  </a:cubicBezTo>
                  <a:cubicBezTo>
                    <a:pt x="64" y="44"/>
                    <a:pt x="1" y="170"/>
                    <a:pt x="64" y="265"/>
                  </a:cubicBezTo>
                  <a:cubicBezTo>
                    <a:pt x="64" y="297"/>
                    <a:pt x="508" y="1247"/>
                    <a:pt x="1553" y="1501"/>
                  </a:cubicBezTo>
                  <a:lnTo>
                    <a:pt x="1584" y="1501"/>
                  </a:lnTo>
                  <a:cubicBezTo>
                    <a:pt x="1679" y="1501"/>
                    <a:pt x="1743" y="1469"/>
                    <a:pt x="1774" y="1374"/>
                  </a:cubicBezTo>
                  <a:cubicBezTo>
                    <a:pt x="1806" y="1279"/>
                    <a:pt x="1743" y="1184"/>
                    <a:pt x="1648" y="1152"/>
                  </a:cubicBezTo>
                  <a:cubicBezTo>
                    <a:pt x="793" y="931"/>
                    <a:pt x="381" y="107"/>
                    <a:pt x="381" y="107"/>
                  </a:cubicBezTo>
                  <a:cubicBezTo>
                    <a:pt x="357" y="36"/>
                    <a:pt x="298" y="0"/>
                    <a:pt x="230"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3482;p36">
              <a:extLst>
                <a:ext uri="{FF2B5EF4-FFF2-40B4-BE49-F238E27FC236}">
                  <a16:creationId xmlns:a16="http://schemas.microsoft.com/office/drawing/2014/main" id="{6FD9D05B-08E6-4D1E-BF05-36385E2DE4DB}"/>
                </a:ext>
              </a:extLst>
            </p:cNvPr>
            <p:cNvSpPr/>
            <p:nvPr/>
          </p:nvSpPr>
          <p:spPr>
            <a:xfrm>
              <a:off x="10421817" y="3271382"/>
              <a:ext cx="32616" cy="30259"/>
            </a:xfrm>
            <a:custGeom>
              <a:avLst/>
              <a:gdLst/>
              <a:ahLst/>
              <a:cxnLst/>
              <a:rect l="l" t="t" r="r" b="b"/>
              <a:pathLst>
                <a:path w="761" h="706" extrusionOk="0">
                  <a:moveTo>
                    <a:pt x="206" y="1"/>
                  </a:moveTo>
                  <a:cubicBezTo>
                    <a:pt x="159" y="1"/>
                    <a:pt x="111" y="24"/>
                    <a:pt x="64" y="72"/>
                  </a:cubicBezTo>
                  <a:cubicBezTo>
                    <a:pt x="0" y="135"/>
                    <a:pt x="0" y="262"/>
                    <a:pt x="64" y="325"/>
                  </a:cubicBezTo>
                  <a:lnTo>
                    <a:pt x="412" y="674"/>
                  </a:lnTo>
                  <a:cubicBezTo>
                    <a:pt x="444" y="705"/>
                    <a:pt x="507" y="705"/>
                    <a:pt x="539" y="705"/>
                  </a:cubicBezTo>
                  <a:cubicBezTo>
                    <a:pt x="602" y="705"/>
                    <a:pt x="634" y="705"/>
                    <a:pt x="665" y="674"/>
                  </a:cubicBezTo>
                  <a:cubicBezTo>
                    <a:pt x="760" y="579"/>
                    <a:pt x="760" y="484"/>
                    <a:pt x="665" y="389"/>
                  </a:cubicBezTo>
                  <a:lnTo>
                    <a:pt x="349" y="72"/>
                  </a:lnTo>
                  <a:cubicBezTo>
                    <a:pt x="301" y="24"/>
                    <a:pt x="254" y="1"/>
                    <a:pt x="206"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3483;p36">
              <a:extLst>
                <a:ext uri="{FF2B5EF4-FFF2-40B4-BE49-F238E27FC236}">
                  <a16:creationId xmlns:a16="http://schemas.microsoft.com/office/drawing/2014/main" id="{2F6FE178-4B11-41E4-AFE6-8D630AD0A101}"/>
                </a:ext>
              </a:extLst>
            </p:cNvPr>
            <p:cNvSpPr/>
            <p:nvPr/>
          </p:nvSpPr>
          <p:spPr>
            <a:xfrm>
              <a:off x="10438104" y="3254752"/>
              <a:ext cx="32616" cy="30602"/>
            </a:xfrm>
            <a:custGeom>
              <a:avLst/>
              <a:gdLst/>
              <a:ahLst/>
              <a:cxnLst/>
              <a:rect l="l" t="t" r="r" b="b"/>
              <a:pathLst>
                <a:path w="761" h="714" extrusionOk="0">
                  <a:moveTo>
                    <a:pt x="222" y="1"/>
                  </a:moveTo>
                  <a:cubicBezTo>
                    <a:pt x="175" y="1"/>
                    <a:pt x="127" y="17"/>
                    <a:pt x="95" y="48"/>
                  </a:cubicBezTo>
                  <a:cubicBezTo>
                    <a:pt x="0" y="143"/>
                    <a:pt x="32" y="238"/>
                    <a:pt x="95" y="333"/>
                  </a:cubicBezTo>
                  <a:lnTo>
                    <a:pt x="444" y="650"/>
                  </a:lnTo>
                  <a:cubicBezTo>
                    <a:pt x="476" y="682"/>
                    <a:pt x="507" y="713"/>
                    <a:pt x="571" y="713"/>
                  </a:cubicBezTo>
                  <a:cubicBezTo>
                    <a:pt x="602" y="713"/>
                    <a:pt x="666" y="713"/>
                    <a:pt x="697" y="650"/>
                  </a:cubicBezTo>
                  <a:cubicBezTo>
                    <a:pt x="761" y="587"/>
                    <a:pt x="761" y="460"/>
                    <a:pt x="697" y="397"/>
                  </a:cubicBezTo>
                  <a:lnTo>
                    <a:pt x="349" y="48"/>
                  </a:lnTo>
                  <a:cubicBezTo>
                    <a:pt x="317" y="17"/>
                    <a:pt x="270" y="1"/>
                    <a:pt x="222"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3484;p36">
              <a:extLst>
                <a:ext uri="{FF2B5EF4-FFF2-40B4-BE49-F238E27FC236}">
                  <a16:creationId xmlns:a16="http://schemas.microsoft.com/office/drawing/2014/main" id="{0E58B89A-463F-41B9-84F2-8DA4B93A7DDD}"/>
                </a:ext>
              </a:extLst>
            </p:cNvPr>
            <p:cNvSpPr/>
            <p:nvPr/>
          </p:nvSpPr>
          <p:spPr>
            <a:xfrm>
              <a:off x="10282007" y="3125829"/>
              <a:ext cx="169726" cy="152067"/>
            </a:xfrm>
            <a:custGeom>
              <a:avLst/>
              <a:gdLst/>
              <a:ahLst/>
              <a:cxnLst/>
              <a:rect l="l" t="t" r="r" b="b"/>
              <a:pathLst>
                <a:path w="3960" h="3548" extrusionOk="0">
                  <a:moveTo>
                    <a:pt x="1968" y="0"/>
                  </a:moveTo>
                  <a:cubicBezTo>
                    <a:pt x="1505" y="0"/>
                    <a:pt x="1046" y="174"/>
                    <a:pt x="697" y="523"/>
                  </a:cubicBezTo>
                  <a:cubicBezTo>
                    <a:pt x="1" y="1219"/>
                    <a:pt x="1" y="2328"/>
                    <a:pt x="697" y="3025"/>
                  </a:cubicBezTo>
                  <a:cubicBezTo>
                    <a:pt x="1061" y="3373"/>
                    <a:pt x="1529" y="3547"/>
                    <a:pt x="1992" y="3547"/>
                  </a:cubicBezTo>
                  <a:cubicBezTo>
                    <a:pt x="2455" y="3547"/>
                    <a:pt x="2914" y="3373"/>
                    <a:pt x="3262" y="3025"/>
                  </a:cubicBezTo>
                  <a:cubicBezTo>
                    <a:pt x="3959" y="2328"/>
                    <a:pt x="3959" y="1219"/>
                    <a:pt x="3262" y="523"/>
                  </a:cubicBezTo>
                  <a:cubicBezTo>
                    <a:pt x="2898" y="174"/>
                    <a:pt x="2431" y="0"/>
                    <a:pt x="1968" y="0"/>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3485;p36">
              <a:extLst>
                <a:ext uri="{FF2B5EF4-FFF2-40B4-BE49-F238E27FC236}">
                  <a16:creationId xmlns:a16="http://schemas.microsoft.com/office/drawing/2014/main" id="{B1DC7DE9-6726-44B6-97BC-B473D1216BAB}"/>
                </a:ext>
              </a:extLst>
            </p:cNvPr>
            <p:cNvSpPr/>
            <p:nvPr/>
          </p:nvSpPr>
          <p:spPr>
            <a:xfrm>
              <a:off x="10282007" y="3117000"/>
              <a:ext cx="169726" cy="168354"/>
            </a:xfrm>
            <a:custGeom>
              <a:avLst/>
              <a:gdLst/>
              <a:ahLst/>
              <a:cxnLst/>
              <a:rect l="l" t="t" r="r" b="b"/>
              <a:pathLst>
                <a:path w="3960" h="3928" extrusionOk="0">
                  <a:moveTo>
                    <a:pt x="1964" y="380"/>
                  </a:moveTo>
                  <a:cubicBezTo>
                    <a:pt x="2407" y="380"/>
                    <a:pt x="2819" y="539"/>
                    <a:pt x="3104" y="855"/>
                  </a:cubicBezTo>
                  <a:cubicBezTo>
                    <a:pt x="3421" y="1140"/>
                    <a:pt x="3579" y="1552"/>
                    <a:pt x="3579" y="1964"/>
                  </a:cubicBezTo>
                  <a:cubicBezTo>
                    <a:pt x="3579" y="2407"/>
                    <a:pt x="3421" y="2787"/>
                    <a:pt x="3104" y="3104"/>
                  </a:cubicBezTo>
                  <a:cubicBezTo>
                    <a:pt x="2803" y="3421"/>
                    <a:pt x="2392" y="3579"/>
                    <a:pt x="1976" y="3579"/>
                  </a:cubicBezTo>
                  <a:cubicBezTo>
                    <a:pt x="1560" y="3579"/>
                    <a:pt x="1141" y="3421"/>
                    <a:pt x="824" y="3104"/>
                  </a:cubicBezTo>
                  <a:cubicBezTo>
                    <a:pt x="539" y="2787"/>
                    <a:pt x="349" y="2407"/>
                    <a:pt x="349" y="1964"/>
                  </a:cubicBezTo>
                  <a:cubicBezTo>
                    <a:pt x="349" y="1552"/>
                    <a:pt x="539" y="1140"/>
                    <a:pt x="824" y="855"/>
                  </a:cubicBezTo>
                  <a:cubicBezTo>
                    <a:pt x="1141" y="539"/>
                    <a:pt x="1552" y="380"/>
                    <a:pt x="1964" y="380"/>
                  </a:cubicBezTo>
                  <a:close/>
                  <a:moveTo>
                    <a:pt x="1980" y="0"/>
                  </a:moveTo>
                  <a:cubicBezTo>
                    <a:pt x="1473" y="0"/>
                    <a:pt x="966" y="190"/>
                    <a:pt x="571" y="570"/>
                  </a:cubicBezTo>
                  <a:cubicBezTo>
                    <a:pt x="191" y="950"/>
                    <a:pt x="1" y="1457"/>
                    <a:pt x="1" y="1964"/>
                  </a:cubicBezTo>
                  <a:cubicBezTo>
                    <a:pt x="1" y="2502"/>
                    <a:pt x="191" y="3009"/>
                    <a:pt x="571" y="3357"/>
                  </a:cubicBezTo>
                  <a:cubicBezTo>
                    <a:pt x="951" y="3737"/>
                    <a:pt x="1457" y="3927"/>
                    <a:pt x="1964" y="3927"/>
                  </a:cubicBezTo>
                  <a:cubicBezTo>
                    <a:pt x="2502" y="3927"/>
                    <a:pt x="3009" y="3737"/>
                    <a:pt x="3389" y="3357"/>
                  </a:cubicBezTo>
                  <a:cubicBezTo>
                    <a:pt x="3769" y="3009"/>
                    <a:pt x="3959" y="2502"/>
                    <a:pt x="3959" y="1964"/>
                  </a:cubicBezTo>
                  <a:cubicBezTo>
                    <a:pt x="3959" y="1457"/>
                    <a:pt x="3769" y="950"/>
                    <a:pt x="3389" y="570"/>
                  </a:cubicBezTo>
                  <a:cubicBezTo>
                    <a:pt x="2993" y="190"/>
                    <a:pt x="2487" y="0"/>
                    <a:pt x="1980"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3486;p36">
              <a:extLst>
                <a:ext uri="{FF2B5EF4-FFF2-40B4-BE49-F238E27FC236}">
                  <a16:creationId xmlns:a16="http://schemas.microsoft.com/office/drawing/2014/main" id="{6DD351B0-26BF-42F9-9A64-99E05599779D}"/>
                </a:ext>
              </a:extLst>
            </p:cNvPr>
            <p:cNvSpPr/>
            <p:nvPr/>
          </p:nvSpPr>
          <p:spPr>
            <a:xfrm>
              <a:off x="10258949" y="3094927"/>
              <a:ext cx="214471" cy="213486"/>
            </a:xfrm>
            <a:custGeom>
              <a:avLst/>
              <a:gdLst/>
              <a:ahLst/>
              <a:cxnLst/>
              <a:rect l="l" t="t" r="r" b="b"/>
              <a:pathLst>
                <a:path w="5004" h="4981" extrusionOk="0">
                  <a:moveTo>
                    <a:pt x="2502" y="389"/>
                  </a:moveTo>
                  <a:cubicBezTo>
                    <a:pt x="3072" y="389"/>
                    <a:pt x="3610" y="579"/>
                    <a:pt x="4022" y="990"/>
                  </a:cubicBezTo>
                  <a:cubicBezTo>
                    <a:pt x="4434" y="1402"/>
                    <a:pt x="4656" y="1940"/>
                    <a:pt x="4656" y="2479"/>
                  </a:cubicBezTo>
                  <a:cubicBezTo>
                    <a:pt x="4656" y="3049"/>
                    <a:pt x="4434" y="3587"/>
                    <a:pt x="4022" y="3967"/>
                  </a:cubicBezTo>
                  <a:cubicBezTo>
                    <a:pt x="3610" y="4379"/>
                    <a:pt x="3064" y="4585"/>
                    <a:pt x="2518" y="4585"/>
                  </a:cubicBezTo>
                  <a:cubicBezTo>
                    <a:pt x="1972" y="4585"/>
                    <a:pt x="1425" y="4379"/>
                    <a:pt x="1014" y="3967"/>
                  </a:cubicBezTo>
                  <a:cubicBezTo>
                    <a:pt x="602" y="3587"/>
                    <a:pt x="380" y="3049"/>
                    <a:pt x="380" y="2479"/>
                  </a:cubicBezTo>
                  <a:cubicBezTo>
                    <a:pt x="380" y="1940"/>
                    <a:pt x="602" y="1402"/>
                    <a:pt x="1014" y="990"/>
                  </a:cubicBezTo>
                  <a:cubicBezTo>
                    <a:pt x="1425" y="579"/>
                    <a:pt x="1964" y="389"/>
                    <a:pt x="2502" y="389"/>
                  </a:cubicBezTo>
                  <a:close/>
                  <a:moveTo>
                    <a:pt x="2506" y="1"/>
                  </a:moveTo>
                  <a:cubicBezTo>
                    <a:pt x="1869" y="1"/>
                    <a:pt x="1235" y="246"/>
                    <a:pt x="760" y="737"/>
                  </a:cubicBezTo>
                  <a:cubicBezTo>
                    <a:pt x="285" y="1212"/>
                    <a:pt x="0" y="1814"/>
                    <a:pt x="0" y="2479"/>
                  </a:cubicBezTo>
                  <a:cubicBezTo>
                    <a:pt x="0" y="3144"/>
                    <a:pt x="285" y="3777"/>
                    <a:pt x="760" y="4252"/>
                  </a:cubicBezTo>
                  <a:cubicBezTo>
                    <a:pt x="1235" y="4727"/>
                    <a:pt x="1869" y="4981"/>
                    <a:pt x="2502" y="4981"/>
                  </a:cubicBezTo>
                  <a:cubicBezTo>
                    <a:pt x="3167" y="4981"/>
                    <a:pt x="3800" y="4727"/>
                    <a:pt x="4275" y="4252"/>
                  </a:cubicBezTo>
                  <a:cubicBezTo>
                    <a:pt x="4751" y="3777"/>
                    <a:pt x="5004" y="3144"/>
                    <a:pt x="5004" y="2479"/>
                  </a:cubicBezTo>
                  <a:cubicBezTo>
                    <a:pt x="5004" y="1814"/>
                    <a:pt x="4751" y="1212"/>
                    <a:pt x="4275" y="737"/>
                  </a:cubicBezTo>
                  <a:cubicBezTo>
                    <a:pt x="3785" y="246"/>
                    <a:pt x="3143" y="1"/>
                    <a:pt x="2506"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3487;p36">
              <a:extLst>
                <a:ext uri="{FF2B5EF4-FFF2-40B4-BE49-F238E27FC236}">
                  <a16:creationId xmlns:a16="http://schemas.microsoft.com/office/drawing/2014/main" id="{4A4B7CC5-3235-4616-9731-B25F803BA4A5}"/>
                </a:ext>
              </a:extLst>
            </p:cNvPr>
            <p:cNvSpPr/>
            <p:nvPr/>
          </p:nvSpPr>
          <p:spPr>
            <a:xfrm>
              <a:off x="10410973" y="3168818"/>
              <a:ext cx="23102" cy="33731"/>
            </a:xfrm>
            <a:custGeom>
              <a:avLst/>
              <a:gdLst/>
              <a:ahLst/>
              <a:cxnLst/>
              <a:rect l="l" t="t" r="r" b="b"/>
              <a:pathLst>
                <a:path w="539" h="787" extrusionOk="0">
                  <a:moveTo>
                    <a:pt x="206" y="1"/>
                  </a:moveTo>
                  <a:cubicBezTo>
                    <a:pt x="180" y="1"/>
                    <a:pt x="153" y="9"/>
                    <a:pt x="127" y="26"/>
                  </a:cubicBezTo>
                  <a:cubicBezTo>
                    <a:pt x="32" y="58"/>
                    <a:pt x="0" y="185"/>
                    <a:pt x="32" y="280"/>
                  </a:cubicBezTo>
                  <a:cubicBezTo>
                    <a:pt x="95" y="375"/>
                    <a:pt x="127" y="501"/>
                    <a:pt x="158" y="628"/>
                  </a:cubicBezTo>
                  <a:cubicBezTo>
                    <a:pt x="158" y="723"/>
                    <a:pt x="222" y="786"/>
                    <a:pt x="317" y="786"/>
                  </a:cubicBezTo>
                  <a:lnTo>
                    <a:pt x="348" y="786"/>
                  </a:lnTo>
                  <a:cubicBezTo>
                    <a:pt x="443" y="786"/>
                    <a:pt x="538" y="691"/>
                    <a:pt x="507" y="596"/>
                  </a:cubicBezTo>
                  <a:cubicBezTo>
                    <a:pt x="507" y="438"/>
                    <a:pt x="443" y="248"/>
                    <a:pt x="380" y="121"/>
                  </a:cubicBezTo>
                  <a:cubicBezTo>
                    <a:pt x="334" y="53"/>
                    <a:pt x="272" y="1"/>
                    <a:pt x="206"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3488;p36">
              <a:extLst>
                <a:ext uri="{FF2B5EF4-FFF2-40B4-BE49-F238E27FC236}">
                  <a16:creationId xmlns:a16="http://schemas.microsoft.com/office/drawing/2014/main" id="{75853FAE-7CDD-44F0-BA6F-5118CB9F16D1}"/>
                </a:ext>
              </a:extLst>
            </p:cNvPr>
            <p:cNvSpPr/>
            <p:nvPr/>
          </p:nvSpPr>
          <p:spPr>
            <a:xfrm>
              <a:off x="10360741" y="3135987"/>
              <a:ext cx="57047" cy="32616"/>
            </a:xfrm>
            <a:custGeom>
              <a:avLst/>
              <a:gdLst/>
              <a:ahLst/>
              <a:cxnLst/>
              <a:rect l="l" t="t" r="r" b="b"/>
              <a:pathLst>
                <a:path w="1331" h="761" extrusionOk="0">
                  <a:moveTo>
                    <a:pt x="159" y="1"/>
                  </a:moveTo>
                  <a:cubicBezTo>
                    <a:pt x="64" y="1"/>
                    <a:pt x="0" y="96"/>
                    <a:pt x="0" y="191"/>
                  </a:cubicBezTo>
                  <a:cubicBezTo>
                    <a:pt x="0" y="286"/>
                    <a:pt x="64" y="381"/>
                    <a:pt x="159" y="381"/>
                  </a:cubicBezTo>
                  <a:cubicBezTo>
                    <a:pt x="475" y="381"/>
                    <a:pt x="760" y="507"/>
                    <a:pt x="982" y="697"/>
                  </a:cubicBezTo>
                  <a:cubicBezTo>
                    <a:pt x="1014" y="761"/>
                    <a:pt x="1077" y="761"/>
                    <a:pt x="1109" y="761"/>
                  </a:cubicBezTo>
                  <a:cubicBezTo>
                    <a:pt x="1172" y="761"/>
                    <a:pt x="1204" y="761"/>
                    <a:pt x="1235" y="697"/>
                  </a:cubicBezTo>
                  <a:cubicBezTo>
                    <a:pt x="1330" y="634"/>
                    <a:pt x="1330" y="507"/>
                    <a:pt x="1235" y="444"/>
                  </a:cubicBezTo>
                  <a:cubicBezTo>
                    <a:pt x="950" y="159"/>
                    <a:pt x="570" y="1"/>
                    <a:pt x="159"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3489;p36">
              <a:extLst>
                <a:ext uri="{FF2B5EF4-FFF2-40B4-BE49-F238E27FC236}">
                  <a16:creationId xmlns:a16="http://schemas.microsoft.com/office/drawing/2014/main" id="{48801986-A274-48DD-BEC3-C95CCC9976E0}"/>
                </a:ext>
              </a:extLst>
            </p:cNvPr>
            <p:cNvSpPr/>
            <p:nvPr/>
          </p:nvSpPr>
          <p:spPr>
            <a:xfrm>
              <a:off x="10613187" y="3321956"/>
              <a:ext cx="63861" cy="16330"/>
            </a:xfrm>
            <a:custGeom>
              <a:avLst/>
              <a:gdLst/>
              <a:ahLst/>
              <a:cxnLst/>
              <a:rect l="l" t="t" r="r" b="b"/>
              <a:pathLst>
                <a:path w="1490" h="381" extrusionOk="0">
                  <a:moveTo>
                    <a:pt x="191" y="0"/>
                  </a:moveTo>
                  <a:cubicBezTo>
                    <a:pt x="96" y="0"/>
                    <a:pt x="1" y="95"/>
                    <a:pt x="1" y="190"/>
                  </a:cubicBezTo>
                  <a:cubicBezTo>
                    <a:pt x="1" y="285"/>
                    <a:pt x="96" y="380"/>
                    <a:pt x="191" y="380"/>
                  </a:cubicBezTo>
                  <a:lnTo>
                    <a:pt x="1299" y="380"/>
                  </a:lnTo>
                  <a:cubicBezTo>
                    <a:pt x="1394" y="380"/>
                    <a:pt x="1489" y="285"/>
                    <a:pt x="1489" y="190"/>
                  </a:cubicBezTo>
                  <a:cubicBezTo>
                    <a:pt x="1489" y="95"/>
                    <a:pt x="1394" y="0"/>
                    <a:pt x="1299"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3490;p36">
              <a:extLst>
                <a:ext uri="{FF2B5EF4-FFF2-40B4-BE49-F238E27FC236}">
                  <a16:creationId xmlns:a16="http://schemas.microsoft.com/office/drawing/2014/main" id="{3CF7F1A8-D823-464D-B8DF-B8FC6632F975}"/>
                </a:ext>
              </a:extLst>
            </p:cNvPr>
            <p:cNvSpPr/>
            <p:nvPr/>
          </p:nvSpPr>
          <p:spPr>
            <a:xfrm>
              <a:off x="10119139" y="3321956"/>
              <a:ext cx="350209" cy="16330"/>
            </a:xfrm>
            <a:custGeom>
              <a:avLst/>
              <a:gdLst/>
              <a:ahLst/>
              <a:cxnLst/>
              <a:rect l="l" t="t" r="r" b="b"/>
              <a:pathLst>
                <a:path w="8171" h="381" extrusionOk="0">
                  <a:moveTo>
                    <a:pt x="190" y="0"/>
                  </a:moveTo>
                  <a:cubicBezTo>
                    <a:pt x="64" y="0"/>
                    <a:pt x="0" y="95"/>
                    <a:pt x="0" y="190"/>
                  </a:cubicBezTo>
                  <a:cubicBezTo>
                    <a:pt x="0" y="285"/>
                    <a:pt x="64" y="380"/>
                    <a:pt x="190" y="380"/>
                  </a:cubicBezTo>
                  <a:lnTo>
                    <a:pt x="7981" y="380"/>
                  </a:lnTo>
                  <a:cubicBezTo>
                    <a:pt x="8108" y="380"/>
                    <a:pt x="8171" y="285"/>
                    <a:pt x="8171" y="190"/>
                  </a:cubicBezTo>
                  <a:cubicBezTo>
                    <a:pt x="8171" y="95"/>
                    <a:pt x="8108" y="0"/>
                    <a:pt x="7981"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3491;p36">
              <a:extLst>
                <a:ext uri="{FF2B5EF4-FFF2-40B4-BE49-F238E27FC236}">
                  <a16:creationId xmlns:a16="http://schemas.microsoft.com/office/drawing/2014/main" id="{9632698B-451E-4920-AF18-B3A06FB63503}"/>
                </a:ext>
              </a:extLst>
            </p:cNvPr>
            <p:cNvSpPr/>
            <p:nvPr/>
          </p:nvSpPr>
          <p:spPr>
            <a:xfrm>
              <a:off x="10180215" y="3042338"/>
              <a:ext cx="25845" cy="25845"/>
            </a:xfrm>
            <a:custGeom>
              <a:avLst/>
              <a:gdLst/>
              <a:ahLst/>
              <a:cxnLst/>
              <a:rect l="l" t="t" r="r" b="b"/>
              <a:pathLst>
                <a:path w="603" h="603" extrusionOk="0">
                  <a:moveTo>
                    <a:pt x="285" y="1"/>
                  </a:moveTo>
                  <a:cubicBezTo>
                    <a:pt x="127" y="1"/>
                    <a:pt x="0" y="127"/>
                    <a:pt x="0" y="317"/>
                  </a:cubicBezTo>
                  <a:cubicBezTo>
                    <a:pt x="0" y="476"/>
                    <a:pt x="127" y="602"/>
                    <a:pt x="285" y="602"/>
                  </a:cubicBezTo>
                  <a:cubicBezTo>
                    <a:pt x="475" y="602"/>
                    <a:pt x="602" y="476"/>
                    <a:pt x="602" y="317"/>
                  </a:cubicBezTo>
                  <a:cubicBezTo>
                    <a:pt x="602" y="127"/>
                    <a:pt x="475" y="1"/>
                    <a:pt x="285" y="1"/>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3492;p36">
              <a:extLst>
                <a:ext uri="{FF2B5EF4-FFF2-40B4-BE49-F238E27FC236}">
                  <a16:creationId xmlns:a16="http://schemas.microsoft.com/office/drawing/2014/main" id="{5AE12E35-109E-441E-995E-79735249C752}"/>
                </a:ext>
              </a:extLst>
            </p:cNvPr>
            <p:cNvSpPr/>
            <p:nvPr/>
          </p:nvSpPr>
          <p:spPr>
            <a:xfrm>
              <a:off x="10172072" y="3034194"/>
              <a:ext cx="42131" cy="42131"/>
            </a:xfrm>
            <a:custGeom>
              <a:avLst/>
              <a:gdLst/>
              <a:ahLst/>
              <a:cxnLst/>
              <a:rect l="l" t="t" r="r" b="b"/>
              <a:pathLst>
                <a:path w="983" h="983" extrusionOk="0">
                  <a:moveTo>
                    <a:pt x="475" y="381"/>
                  </a:moveTo>
                  <a:cubicBezTo>
                    <a:pt x="539" y="381"/>
                    <a:pt x="602" y="444"/>
                    <a:pt x="602" y="507"/>
                  </a:cubicBezTo>
                  <a:cubicBezTo>
                    <a:pt x="602" y="571"/>
                    <a:pt x="539" y="602"/>
                    <a:pt x="475" y="602"/>
                  </a:cubicBezTo>
                  <a:cubicBezTo>
                    <a:pt x="412" y="602"/>
                    <a:pt x="349" y="571"/>
                    <a:pt x="349" y="507"/>
                  </a:cubicBezTo>
                  <a:cubicBezTo>
                    <a:pt x="349" y="444"/>
                    <a:pt x="412" y="381"/>
                    <a:pt x="475" y="381"/>
                  </a:cubicBezTo>
                  <a:close/>
                  <a:moveTo>
                    <a:pt x="475" y="1"/>
                  </a:moveTo>
                  <a:cubicBezTo>
                    <a:pt x="222" y="1"/>
                    <a:pt x="0" y="222"/>
                    <a:pt x="0" y="507"/>
                  </a:cubicBezTo>
                  <a:cubicBezTo>
                    <a:pt x="0" y="761"/>
                    <a:pt x="222" y="982"/>
                    <a:pt x="475" y="982"/>
                  </a:cubicBezTo>
                  <a:cubicBezTo>
                    <a:pt x="760" y="982"/>
                    <a:pt x="982" y="761"/>
                    <a:pt x="982" y="507"/>
                  </a:cubicBezTo>
                  <a:cubicBezTo>
                    <a:pt x="982" y="222"/>
                    <a:pt x="760" y="1"/>
                    <a:pt x="475"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3493;p36">
              <a:extLst>
                <a:ext uri="{FF2B5EF4-FFF2-40B4-BE49-F238E27FC236}">
                  <a16:creationId xmlns:a16="http://schemas.microsoft.com/office/drawing/2014/main" id="{E74E2BDE-29FF-478F-ABA5-707C95DFA8AA}"/>
                </a:ext>
              </a:extLst>
            </p:cNvPr>
            <p:cNvSpPr/>
            <p:nvPr/>
          </p:nvSpPr>
          <p:spPr>
            <a:xfrm>
              <a:off x="10227704" y="3042338"/>
              <a:ext cx="27216" cy="25845"/>
            </a:xfrm>
            <a:custGeom>
              <a:avLst/>
              <a:gdLst/>
              <a:ahLst/>
              <a:cxnLst/>
              <a:rect l="l" t="t" r="r" b="b"/>
              <a:pathLst>
                <a:path w="635" h="603" extrusionOk="0">
                  <a:moveTo>
                    <a:pt x="317" y="1"/>
                  </a:moveTo>
                  <a:cubicBezTo>
                    <a:pt x="159" y="1"/>
                    <a:pt x="1" y="127"/>
                    <a:pt x="1" y="317"/>
                  </a:cubicBezTo>
                  <a:cubicBezTo>
                    <a:pt x="1" y="476"/>
                    <a:pt x="159" y="602"/>
                    <a:pt x="317" y="602"/>
                  </a:cubicBezTo>
                  <a:cubicBezTo>
                    <a:pt x="476" y="602"/>
                    <a:pt x="634" y="476"/>
                    <a:pt x="634" y="317"/>
                  </a:cubicBezTo>
                  <a:cubicBezTo>
                    <a:pt x="634" y="127"/>
                    <a:pt x="476" y="1"/>
                    <a:pt x="317" y="1"/>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3494;p36">
              <a:extLst>
                <a:ext uri="{FF2B5EF4-FFF2-40B4-BE49-F238E27FC236}">
                  <a16:creationId xmlns:a16="http://schemas.microsoft.com/office/drawing/2014/main" id="{7E644AD9-A37F-410E-ADDA-D4CA6D14FA95}"/>
                </a:ext>
              </a:extLst>
            </p:cNvPr>
            <p:cNvSpPr/>
            <p:nvPr/>
          </p:nvSpPr>
          <p:spPr>
            <a:xfrm>
              <a:off x="10219560" y="3034194"/>
              <a:ext cx="43503" cy="42131"/>
            </a:xfrm>
            <a:custGeom>
              <a:avLst/>
              <a:gdLst/>
              <a:ahLst/>
              <a:cxnLst/>
              <a:rect l="l" t="t" r="r" b="b"/>
              <a:pathLst>
                <a:path w="1015" h="983" extrusionOk="0">
                  <a:moveTo>
                    <a:pt x="507" y="381"/>
                  </a:moveTo>
                  <a:cubicBezTo>
                    <a:pt x="571" y="381"/>
                    <a:pt x="634" y="444"/>
                    <a:pt x="634" y="507"/>
                  </a:cubicBezTo>
                  <a:cubicBezTo>
                    <a:pt x="634" y="571"/>
                    <a:pt x="571" y="602"/>
                    <a:pt x="507" y="602"/>
                  </a:cubicBezTo>
                  <a:cubicBezTo>
                    <a:pt x="444" y="602"/>
                    <a:pt x="381" y="571"/>
                    <a:pt x="381" y="507"/>
                  </a:cubicBezTo>
                  <a:cubicBezTo>
                    <a:pt x="381" y="444"/>
                    <a:pt x="444" y="381"/>
                    <a:pt x="507" y="381"/>
                  </a:cubicBezTo>
                  <a:close/>
                  <a:moveTo>
                    <a:pt x="507" y="1"/>
                  </a:moveTo>
                  <a:cubicBezTo>
                    <a:pt x="222" y="1"/>
                    <a:pt x="1" y="222"/>
                    <a:pt x="1" y="507"/>
                  </a:cubicBezTo>
                  <a:cubicBezTo>
                    <a:pt x="1" y="761"/>
                    <a:pt x="222" y="982"/>
                    <a:pt x="507" y="982"/>
                  </a:cubicBezTo>
                  <a:cubicBezTo>
                    <a:pt x="792" y="982"/>
                    <a:pt x="1014" y="761"/>
                    <a:pt x="1014" y="507"/>
                  </a:cubicBezTo>
                  <a:cubicBezTo>
                    <a:pt x="1014" y="222"/>
                    <a:pt x="792" y="1"/>
                    <a:pt x="507"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3495;p36">
              <a:extLst>
                <a:ext uri="{FF2B5EF4-FFF2-40B4-BE49-F238E27FC236}">
                  <a16:creationId xmlns:a16="http://schemas.microsoft.com/office/drawing/2014/main" id="{59532ED1-AF6B-41BA-AC20-C5D2A372BD5D}"/>
                </a:ext>
              </a:extLst>
            </p:cNvPr>
            <p:cNvSpPr/>
            <p:nvPr/>
          </p:nvSpPr>
          <p:spPr>
            <a:xfrm>
              <a:off x="10276564" y="3042338"/>
              <a:ext cx="25845" cy="25845"/>
            </a:xfrm>
            <a:custGeom>
              <a:avLst/>
              <a:gdLst/>
              <a:ahLst/>
              <a:cxnLst/>
              <a:rect l="l" t="t" r="r" b="b"/>
              <a:pathLst>
                <a:path w="603" h="603" extrusionOk="0">
                  <a:moveTo>
                    <a:pt x="318" y="1"/>
                  </a:moveTo>
                  <a:cubicBezTo>
                    <a:pt x="128" y="1"/>
                    <a:pt x="1" y="127"/>
                    <a:pt x="1" y="317"/>
                  </a:cubicBezTo>
                  <a:cubicBezTo>
                    <a:pt x="1" y="476"/>
                    <a:pt x="128" y="602"/>
                    <a:pt x="318" y="602"/>
                  </a:cubicBezTo>
                  <a:cubicBezTo>
                    <a:pt x="476" y="602"/>
                    <a:pt x="603" y="476"/>
                    <a:pt x="603" y="317"/>
                  </a:cubicBezTo>
                  <a:cubicBezTo>
                    <a:pt x="603" y="127"/>
                    <a:pt x="476" y="1"/>
                    <a:pt x="318" y="1"/>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3496;p36">
              <a:extLst>
                <a:ext uri="{FF2B5EF4-FFF2-40B4-BE49-F238E27FC236}">
                  <a16:creationId xmlns:a16="http://schemas.microsoft.com/office/drawing/2014/main" id="{A3082C31-DBC9-4ABA-9DFA-4051A9588710}"/>
                </a:ext>
              </a:extLst>
            </p:cNvPr>
            <p:cNvSpPr/>
            <p:nvPr/>
          </p:nvSpPr>
          <p:spPr>
            <a:xfrm>
              <a:off x="10268421" y="3034194"/>
              <a:ext cx="42131" cy="42131"/>
            </a:xfrm>
            <a:custGeom>
              <a:avLst/>
              <a:gdLst/>
              <a:ahLst/>
              <a:cxnLst/>
              <a:rect l="l" t="t" r="r" b="b"/>
              <a:pathLst>
                <a:path w="983" h="983" extrusionOk="0">
                  <a:moveTo>
                    <a:pt x="508" y="381"/>
                  </a:moveTo>
                  <a:cubicBezTo>
                    <a:pt x="571" y="381"/>
                    <a:pt x="603" y="444"/>
                    <a:pt x="603" y="507"/>
                  </a:cubicBezTo>
                  <a:cubicBezTo>
                    <a:pt x="603" y="571"/>
                    <a:pt x="571" y="602"/>
                    <a:pt x="508" y="602"/>
                  </a:cubicBezTo>
                  <a:cubicBezTo>
                    <a:pt x="444" y="602"/>
                    <a:pt x="381" y="571"/>
                    <a:pt x="381" y="507"/>
                  </a:cubicBezTo>
                  <a:cubicBezTo>
                    <a:pt x="381" y="444"/>
                    <a:pt x="444" y="381"/>
                    <a:pt x="508" y="381"/>
                  </a:cubicBezTo>
                  <a:close/>
                  <a:moveTo>
                    <a:pt x="508" y="1"/>
                  </a:moveTo>
                  <a:cubicBezTo>
                    <a:pt x="223" y="1"/>
                    <a:pt x="1" y="222"/>
                    <a:pt x="1" y="507"/>
                  </a:cubicBezTo>
                  <a:cubicBezTo>
                    <a:pt x="1" y="761"/>
                    <a:pt x="223" y="982"/>
                    <a:pt x="508" y="982"/>
                  </a:cubicBezTo>
                  <a:cubicBezTo>
                    <a:pt x="761" y="982"/>
                    <a:pt x="983" y="761"/>
                    <a:pt x="983" y="507"/>
                  </a:cubicBezTo>
                  <a:cubicBezTo>
                    <a:pt x="983" y="222"/>
                    <a:pt x="761" y="1"/>
                    <a:pt x="508"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3497;p36">
              <a:extLst>
                <a:ext uri="{FF2B5EF4-FFF2-40B4-BE49-F238E27FC236}">
                  <a16:creationId xmlns:a16="http://schemas.microsoft.com/office/drawing/2014/main" id="{835E9DE6-57EB-41EF-A8E6-0BC498268A94}"/>
                </a:ext>
              </a:extLst>
            </p:cNvPr>
            <p:cNvSpPr/>
            <p:nvPr/>
          </p:nvSpPr>
          <p:spPr>
            <a:xfrm>
              <a:off x="10276564" y="3487525"/>
              <a:ext cx="224029" cy="25845"/>
            </a:xfrm>
            <a:custGeom>
              <a:avLst/>
              <a:gdLst/>
              <a:ahLst/>
              <a:cxnLst/>
              <a:rect l="l" t="t" r="r" b="b"/>
              <a:pathLst>
                <a:path w="5227" h="603" extrusionOk="0">
                  <a:moveTo>
                    <a:pt x="349" y="1"/>
                  </a:moveTo>
                  <a:cubicBezTo>
                    <a:pt x="159" y="1"/>
                    <a:pt x="1" y="159"/>
                    <a:pt x="1" y="349"/>
                  </a:cubicBezTo>
                  <a:lnTo>
                    <a:pt x="1" y="603"/>
                  </a:lnTo>
                  <a:lnTo>
                    <a:pt x="5226" y="603"/>
                  </a:lnTo>
                  <a:lnTo>
                    <a:pt x="5226" y="349"/>
                  </a:lnTo>
                  <a:cubicBezTo>
                    <a:pt x="5226" y="159"/>
                    <a:pt x="5068" y="1"/>
                    <a:pt x="487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3498;p36">
              <a:extLst>
                <a:ext uri="{FF2B5EF4-FFF2-40B4-BE49-F238E27FC236}">
                  <a16:creationId xmlns:a16="http://schemas.microsoft.com/office/drawing/2014/main" id="{4FA436D9-CD5B-428F-9C9D-42336C89A842}"/>
                </a:ext>
              </a:extLst>
            </p:cNvPr>
            <p:cNvSpPr/>
            <p:nvPr/>
          </p:nvSpPr>
          <p:spPr>
            <a:xfrm>
              <a:off x="10268421" y="3479381"/>
              <a:ext cx="240316" cy="42131"/>
            </a:xfrm>
            <a:custGeom>
              <a:avLst/>
              <a:gdLst/>
              <a:ahLst/>
              <a:cxnLst/>
              <a:rect l="l" t="t" r="r" b="b"/>
              <a:pathLst>
                <a:path w="5607" h="983" extrusionOk="0">
                  <a:moveTo>
                    <a:pt x="5068" y="381"/>
                  </a:moveTo>
                  <a:cubicBezTo>
                    <a:pt x="5163" y="381"/>
                    <a:pt x="5226" y="444"/>
                    <a:pt x="5226" y="539"/>
                  </a:cubicBezTo>
                  <a:lnTo>
                    <a:pt x="5226" y="603"/>
                  </a:lnTo>
                  <a:lnTo>
                    <a:pt x="381" y="603"/>
                  </a:lnTo>
                  <a:lnTo>
                    <a:pt x="381" y="539"/>
                  </a:lnTo>
                  <a:cubicBezTo>
                    <a:pt x="381" y="444"/>
                    <a:pt x="444" y="381"/>
                    <a:pt x="539" y="381"/>
                  </a:cubicBezTo>
                  <a:close/>
                  <a:moveTo>
                    <a:pt x="539" y="1"/>
                  </a:moveTo>
                  <a:cubicBezTo>
                    <a:pt x="254" y="1"/>
                    <a:pt x="1" y="254"/>
                    <a:pt x="1" y="539"/>
                  </a:cubicBezTo>
                  <a:lnTo>
                    <a:pt x="1" y="793"/>
                  </a:lnTo>
                  <a:cubicBezTo>
                    <a:pt x="1" y="919"/>
                    <a:pt x="96" y="983"/>
                    <a:pt x="191" y="983"/>
                  </a:cubicBezTo>
                  <a:lnTo>
                    <a:pt x="5416" y="983"/>
                  </a:lnTo>
                  <a:cubicBezTo>
                    <a:pt x="5543" y="983"/>
                    <a:pt x="5606" y="919"/>
                    <a:pt x="5606" y="793"/>
                  </a:cubicBezTo>
                  <a:lnTo>
                    <a:pt x="5606" y="539"/>
                  </a:lnTo>
                  <a:cubicBezTo>
                    <a:pt x="5606" y="254"/>
                    <a:pt x="5385" y="1"/>
                    <a:pt x="5068"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3499;p36">
              <a:extLst>
                <a:ext uri="{FF2B5EF4-FFF2-40B4-BE49-F238E27FC236}">
                  <a16:creationId xmlns:a16="http://schemas.microsoft.com/office/drawing/2014/main" id="{6670AFDB-EEEF-4693-906B-7DBB08CF96DF}"/>
                </a:ext>
              </a:extLst>
            </p:cNvPr>
            <p:cNvSpPr/>
            <p:nvPr/>
          </p:nvSpPr>
          <p:spPr>
            <a:xfrm>
              <a:off x="10123211" y="3077612"/>
              <a:ext cx="553837" cy="16330"/>
            </a:xfrm>
            <a:custGeom>
              <a:avLst/>
              <a:gdLst/>
              <a:ahLst/>
              <a:cxnLst/>
              <a:rect l="l" t="t" r="r" b="b"/>
              <a:pathLst>
                <a:path w="12922" h="381" extrusionOk="0">
                  <a:moveTo>
                    <a:pt x="190" y="1"/>
                  </a:moveTo>
                  <a:cubicBezTo>
                    <a:pt x="95" y="1"/>
                    <a:pt x="0" y="96"/>
                    <a:pt x="0" y="191"/>
                  </a:cubicBezTo>
                  <a:cubicBezTo>
                    <a:pt x="0" y="286"/>
                    <a:pt x="95" y="381"/>
                    <a:pt x="190" y="381"/>
                  </a:cubicBezTo>
                  <a:lnTo>
                    <a:pt x="12731" y="381"/>
                  </a:lnTo>
                  <a:cubicBezTo>
                    <a:pt x="12826" y="381"/>
                    <a:pt x="12921" y="286"/>
                    <a:pt x="12921" y="191"/>
                  </a:cubicBezTo>
                  <a:cubicBezTo>
                    <a:pt x="12921" y="96"/>
                    <a:pt x="12826" y="1"/>
                    <a:pt x="12731"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3500;p36">
              <a:extLst>
                <a:ext uri="{FF2B5EF4-FFF2-40B4-BE49-F238E27FC236}">
                  <a16:creationId xmlns:a16="http://schemas.microsoft.com/office/drawing/2014/main" id="{E34A234F-5944-4550-B5CB-A043DFDE7608}"/>
                </a:ext>
              </a:extLst>
            </p:cNvPr>
            <p:cNvSpPr/>
            <p:nvPr/>
          </p:nvSpPr>
          <p:spPr>
            <a:xfrm>
              <a:off x="10378400" y="3351830"/>
              <a:ext cx="25802" cy="27173"/>
            </a:xfrm>
            <a:custGeom>
              <a:avLst/>
              <a:gdLst/>
              <a:ahLst/>
              <a:cxnLst/>
              <a:rect l="l" t="t" r="r" b="b"/>
              <a:pathLst>
                <a:path w="602" h="634" extrusionOk="0">
                  <a:moveTo>
                    <a:pt x="285" y="0"/>
                  </a:moveTo>
                  <a:cubicBezTo>
                    <a:pt x="127" y="0"/>
                    <a:pt x="0" y="158"/>
                    <a:pt x="0" y="317"/>
                  </a:cubicBezTo>
                  <a:cubicBezTo>
                    <a:pt x="0" y="475"/>
                    <a:pt x="127" y="633"/>
                    <a:pt x="285" y="633"/>
                  </a:cubicBezTo>
                  <a:cubicBezTo>
                    <a:pt x="475" y="633"/>
                    <a:pt x="602" y="475"/>
                    <a:pt x="602" y="317"/>
                  </a:cubicBezTo>
                  <a:cubicBezTo>
                    <a:pt x="602" y="158"/>
                    <a:pt x="475" y="0"/>
                    <a:pt x="285" y="0"/>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3501;p36">
              <a:extLst>
                <a:ext uri="{FF2B5EF4-FFF2-40B4-BE49-F238E27FC236}">
                  <a16:creationId xmlns:a16="http://schemas.microsoft.com/office/drawing/2014/main" id="{AB9546BB-86A9-4904-9FA5-2776CA7855DE}"/>
                </a:ext>
              </a:extLst>
            </p:cNvPr>
            <p:cNvSpPr/>
            <p:nvPr/>
          </p:nvSpPr>
          <p:spPr>
            <a:xfrm>
              <a:off x="10370256" y="3345015"/>
              <a:ext cx="42089" cy="42131"/>
            </a:xfrm>
            <a:custGeom>
              <a:avLst/>
              <a:gdLst/>
              <a:ahLst/>
              <a:cxnLst/>
              <a:rect l="l" t="t" r="r" b="b"/>
              <a:pathLst>
                <a:path w="982" h="983" extrusionOk="0">
                  <a:moveTo>
                    <a:pt x="475" y="349"/>
                  </a:moveTo>
                  <a:cubicBezTo>
                    <a:pt x="538" y="349"/>
                    <a:pt x="602" y="412"/>
                    <a:pt x="602" y="476"/>
                  </a:cubicBezTo>
                  <a:cubicBezTo>
                    <a:pt x="602" y="539"/>
                    <a:pt x="538" y="602"/>
                    <a:pt x="475" y="602"/>
                  </a:cubicBezTo>
                  <a:cubicBezTo>
                    <a:pt x="412" y="602"/>
                    <a:pt x="348" y="539"/>
                    <a:pt x="348" y="476"/>
                  </a:cubicBezTo>
                  <a:cubicBezTo>
                    <a:pt x="348" y="412"/>
                    <a:pt x="412" y="349"/>
                    <a:pt x="475" y="349"/>
                  </a:cubicBezTo>
                  <a:close/>
                  <a:moveTo>
                    <a:pt x="475" y="1"/>
                  </a:moveTo>
                  <a:cubicBezTo>
                    <a:pt x="222" y="1"/>
                    <a:pt x="0" y="191"/>
                    <a:pt x="0" y="476"/>
                  </a:cubicBezTo>
                  <a:cubicBezTo>
                    <a:pt x="0" y="761"/>
                    <a:pt x="222" y="982"/>
                    <a:pt x="475" y="982"/>
                  </a:cubicBezTo>
                  <a:cubicBezTo>
                    <a:pt x="760" y="982"/>
                    <a:pt x="982" y="761"/>
                    <a:pt x="982" y="476"/>
                  </a:cubicBezTo>
                  <a:cubicBezTo>
                    <a:pt x="982" y="222"/>
                    <a:pt x="760" y="1"/>
                    <a:pt x="475"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3502;p36">
              <a:extLst>
                <a:ext uri="{FF2B5EF4-FFF2-40B4-BE49-F238E27FC236}">
                  <a16:creationId xmlns:a16="http://schemas.microsoft.com/office/drawing/2014/main" id="{31708882-C90F-468C-B110-EF9BF9CACDC8}"/>
                </a:ext>
              </a:extLst>
            </p:cNvPr>
            <p:cNvSpPr/>
            <p:nvPr/>
          </p:nvSpPr>
          <p:spPr>
            <a:xfrm>
              <a:off x="10286079" y="3182147"/>
              <a:ext cx="122194" cy="16330"/>
            </a:xfrm>
            <a:custGeom>
              <a:avLst/>
              <a:gdLst/>
              <a:ahLst/>
              <a:cxnLst/>
              <a:rect l="l" t="t" r="r" b="b"/>
              <a:pathLst>
                <a:path w="2851" h="381" extrusionOk="0">
                  <a:moveTo>
                    <a:pt x="191" y="0"/>
                  </a:moveTo>
                  <a:cubicBezTo>
                    <a:pt x="96" y="0"/>
                    <a:pt x="1" y="95"/>
                    <a:pt x="1" y="190"/>
                  </a:cubicBezTo>
                  <a:cubicBezTo>
                    <a:pt x="1" y="317"/>
                    <a:pt x="96" y="380"/>
                    <a:pt x="191" y="380"/>
                  </a:cubicBezTo>
                  <a:lnTo>
                    <a:pt x="2661" y="380"/>
                  </a:lnTo>
                  <a:cubicBezTo>
                    <a:pt x="2756" y="380"/>
                    <a:pt x="2851" y="317"/>
                    <a:pt x="2851" y="190"/>
                  </a:cubicBezTo>
                  <a:cubicBezTo>
                    <a:pt x="2851" y="95"/>
                    <a:pt x="2756" y="0"/>
                    <a:pt x="2661"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3503;p36">
              <a:extLst>
                <a:ext uri="{FF2B5EF4-FFF2-40B4-BE49-F238E27FC236}">
                  <a16:creationId xmlns:a16="http://schemas.microsoft.com/office/drawing/2014/main" id="{3EDF6D48-6C17-48B4-B653-AE9908874972}"/>
                </a:ext>
              </a:extLst>
            </p:cNvPr>
            <p:cNvSpPr/>
            <p:nvPr/>
          </p:nvSpPr>
          <p:spPr>
            <a:xfrm>
              <a:off x="10292851" y="3156345"/>
              <a:ext cx="97807" cy="16330"/>
            </a:xfrm>
            <a:custGeom>
              <a:avLst/>
              <a:gdLst/>
              <a:ahLst/>
              <a:cxnLst/>
              <a:rect l="l" t="t" r="r" b="b"/>
              <a:pathLst>
                <a:path w="2282" h="381" extrusionOk="0">
                  <a:moveTo>
                    <a:pt x="191" y="1"/>
                  </a:moveTo>
                  <a:cubicBezTo>
                    <a:pt x="96" y="1"/>
                    <a:pt x="1" y="96"/>
                    <a:pt x="1" y="191"/>
                  </a:cubicBezTo>
                  <a:cubicBezTo>
                    <a:pt x="1" y="286"/>
                    <a:pt x="96" y="381"/>
                    <a:pt x="191" y="381"/>
                  </a:cubicBezTo>
                  <a:lnTo>
                    <a:pt x="2091" y="381"/>
                  </a:lnTo>
                  <a:cubicBezTo>
                    <a:pt x="2186" y="381"/>
                    <a:pt x="2281" y="286"/>
                    <a:pt x="2281" y="191"/>
                  </a:cubicBezTo>
                  <a:cubicBezTo>
                    <a:pt x="2281" y="96"/>
                    <a:pt x="2186" y="1"/>
                    <a:pt x="2091"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3504;p36">
              <a:extLst>
                <a:ext uri="{FF2B5EF4-FFF2-40B4-BE49-F238E27FC236}">
                  <a16:creationId xmlns:a16="http://schemas.microsoft.com/office/drawing/2014/main" id="{E211F7D7-025B-4564-949E-4EBD7925561F}"/>
                </a:ext>
              </a:extLst>
            </p:cNvPr>
            <p:cNvSpPr/>
            <p:nvPr/>
          </p:nvSpPr>
          <p:spPr>
            <a:xfrm>
              <a:off x="10286079" y="3209277"/>
              <a:ext cx="116793" cy="15001"/>
            </a:xfrm>
            <a:custGeom>
              <a:avLst/>
              <a:gdLst/>
              <a:ahLst/>
              <a:cxnLst/>
              <a:rect l="l" t="t" r="r" b="b"/>
              <a:pathLst>
                <a:path w="2725" h="350" extrusionOk="0">
                  <a:moveTo>
                    <a:pt x="191" y="1"/>
                  </a:moveTo>
                  <a:cubicBezTo>
                    <a:pt x="96" y="1"/>
                    <a:pt x="1" y="64"/>
                    <a:pt x="1" y="191"/>
                  </a:cubicBezTo>
                  <a:cubicBezTo>
                    <a:pt x="1" y="286"/>
                    <a:pt x="96" y="349"/>
                    <a:pt x="191" y="349"/>
                  </a:cubicBezTo>
                  <a:lnTo>
                    <a:pt x="2566" y="349"/>
                  </a:lnTo>
                  <a:cubicBezTo>
                    <a:pt x="2661" y="349"/>
                    <a:pt x="2724" y="286"/>
                    <a:pt x="2724" y="191"/>
                  </a:cubicBezTo>
                  <a:cubicBezTo>
                    <a:pt x="2724" y="64"/>
                    <a:pt x="2661" y="1"/>
                    <a:pt x="2566"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3505;p36">
              <a:extLst>
                <a:ext uri="{FF2B5EF4-FFF2-40B4-BE49-F238E27FC236}">
                  <a16:creationId xmlns:a16="http://schemas.microsoft.com/office/drawing/2014/main" id="{37323666-E29B-49DC-8CFA-BC8FECA289F5}"/>
                </a:ext>
              </a:extLst>
            </p:cNvPr>
            <p:cNvSpPr/>
            <p:nvPr/>
          </p:nvSpPr>
          <p:spPr>
            <a:xfrm>
              <a:off x="10299666" y="3235079"/>
              <a:ext cx="90992" cy="16330"/>
            </a:xfrm>
            <a:custGeom>
              <a:avLst/>
              <a:gdLst/>
              <a:ahLst/>
              <a:cxnLst/>
              <a:rect l="l" t="t" r="r" b="b"/>
              <a:pathLst>
                <a:path w="2123" h="381" extrusionOk="0">
                  <a:moveTo>
                    <a:pt x="190" y="1"/>
                  </a:moveTo>
                  <a:cubicBezTo>
                    <a:pt x="64" y="1"/>
                    <a:pt x="0" y="96"/>
                    <a:pt x="0" y="191"/>
                  </a:cubicBezTo>
                  <a:cubicBezTo>
                    <a:pt x="0" y="286"/>
                    <a:pt x="64" y="381"/>
                    <a:pt x="190" y="381"/>
                  </a:cubicBezTo>
                  <a:lnTo>
                    <a:pt x="1932" y="381"/>
                  </a:lnTo>
                  <a:cubicBezTo>
                    <a:pt x="2027" y="381"/>
                    <a:pt x="2122" y="286"/>
                    <a:pt x="2122" y="191"/>
                  </a:cubicBezTo>
                  <a:cubicBezTo>
                    <a:pt x="2122" y="96"/>
                    <a:pt x="2027" y="1"/>
                    <a:pt x="1932"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29" name="Grupo 128">
            <a:extLst>
              <a:ext uri="{FF2B5EF4-FFF2-40B4-BE49-F238E27FC236}">
                <a16:creationId xmlns:a16="http://schemas.microsoft.com/office/drawing/2014/main" id="{80F3C540-AE25-42D5-B942-8A9D44601E42}"/>
              </a:ext>
            </a:extLst>
          </p:cNvPr>
          <p:cNvGrpSpPr/>
          <p:nvPr/>
        </p:nvGrpSpPr>
        <p:grpSpPr>
          <a:xfrm>
            <a:off x="8008541" y="3046849"/>
            <a:ext cx="1244740" cy="1263856"/>
            <a:chOff x="7639260" y="2783078"/>
            <a:chExt cx="1244740" cy="1263856"/>
          </a:xfrm>
        </p:grpSpPr>
        <p:sp>
          <p:nvSpPr>
            <p:cNvPr id="130" name="Google Shape;3506;p36">
              <a:extLst>
                <a:ext uri="{FF2B5EF4-FFF2-40B4-BE49-F238E27FC236}">
                  <a16:creationId xmlns:a16="http://schemas.microsoft.com/office/drawing/2014/main" id="{78754A52-7756-429C-AA85-314CB6FC9989}"/>
                </a:ext>
              </a:extLst>
            </p:cNvPr>
            <p:cNvSpPr/>
            <p:nvPr/>
          </p:nvSpPr>
          <p:spPr>
            <a:xfrm>
              <a:off x="7639260" y="3130072"/>
              <a:ext cx="263375" cy="805425"/>
            </a:xfrm>
            <a:custGeom>
              <a:avLst/>
              <a:gdLst/>
              <a:ahLst/>
              <a:cxnLst/>
              <a:rect l="l" t="t" r="r" b="b"/>
              <a:pathLst>
                <a:path w="6145" h="18792" extrusionOk="0">
                  <a:moveTo>
                    <a:pt x="2020" y="0"/>
                  </a:moveTo>
                  <a:cubicBezTo>
                    <a:pt x="1950" y="0"/>
                    <a:pt x="1885" y="36"/>
                    <a:pt x="1838" y="107"/>
                  </a:cubicBezTo>
                  <a:cubicBezTo>
                    <a:pt x="1553" y="645"/>
                    <a:pt x="1268" y="1215"/>
                    <a:pt x="1046" y="1785"/>
                  </a:cubicBezTo>
                  <a:cubicBezTo>
                    <a:pt x="983" y="1912"/>
                    <a:pt x="1046" y="2007"/>
                    <a:pt x="1141" y="2039"/>
                  </a:cubicBezTo>
                  <a:cubicBezTo>
                    <a:pt x="1173" y="2039"/>
                    <a:pt x="1173" y="2070"/>
                    <a:pt x="1204" y="2070"/>
                  </a:cubicBezTo>
                  <a:cubicBezTo>
                    <a:pt x="1268" y="2070"/>
                    <a:pt x="1363" y="2007"/>
                    <a:pt x="1363" y="1944"/>
                  </a:cubicBezTo>
                  <a:cubicBezTo>
                    <a:pt x="1616" y="1374"/>
                    <a:pt x="1869" y="804"/>
                    <a:pt x="2154" y="265"/>
                  </a:cubicBezTo>
                  <a:cubicBezTo>
                    <a:pt x="2218" y="170"/>
                    <a:pt x="2186" y="75"/>
                    <a:pt x="2091" y="12"/>
                  </a:cubicBezTo>
                  <a:cubicBezTo>
                    <a:pt x="2067" y="4"/>
                    <a:pt x="2044" y="0"/>
                    <a:pt x="2020" y="0"/>
                  </a:cubicBezTo>
                  <a:close/>
                  <a:moveTo>
                    <a:pt x="616" y="3456"/>
                  </a:moveTo>
                  <a:cubicBezTo>
                    <a:pt x="539" y="3456"/>
                    <a:pt x="470" y="3512"/>
                    <a:pt x="444" y="3591"/>
                  </a:cubicBezTo>
                  <a:cubicBezTo>
                    <a:pt x="286" y="4224"/>
                    <a:pt x="191" y="4826"/>
                    <a:pt x="96" y="5459"/>
                  </a:cubicBezTo>
                  <a:cubicBezTo>
                    <a:pt x="96" y="5554"/>
                    <a:pt x="159" y="5649"/>
                    <a:pt x="286" y="5681"/>
                  </a:cubicBezTo>
                  <a:cubicBezTo>
                    <a:pt x="381" y="5681"/>
                    <a:pt x="476" y="5586"/>
                    <a:pt x="476" y="5522"/>
                  </a:cubicBezTo>
                  <a:cubicBezTo>
                    <a:pt x="539" y="4889"/>
                    <a:pt x="666" y="4287"/>
                    <a:pt x="793" y="3686"/>
                  </a:cubicBezTo>
                  <a:cubicBezTo>
                    <a:pt x="824" y="3591"/>
                    <a:pt x="761" y="3496"/>
                    <a:pt x="666" y="3464"/>
                  </a:cubicBezTo>
                  <a:cubicBezTo>
                    <a:pt x="649" y="3458"/>
                    <a:pt x="632" y="3456"/>
                    <a:pt x="616" y="3456"/>
                  </a:cubicBezTo>
                  <a:close/>
                  <a:moveTo>
                    <a:pt x="191" y="7169"/>
                  </a:moveTo>
                  <a:cubicBezTo>
                    <a:pt x="96" y="7169"/>
                    <a:pt x="1" y="7264"/>
                    <a:pt x="1" y="7359"/>
                  </a:cubicBezTo>
                  <a:cubicBezTo>
                    <a:pt x="33" y="7993"/>
                    <a:pt x="64" y="8626"/>
                    <a:pt x="159" y="9228"/>
                  </a:cubicBezTo>
                  <a:cubicBezTo>
                    <a:pt x="191" y="9323"/>
                    <a:pt x="254" y="9386"/>
                    <a:pt x="349" y="9386"/>
                  </a:cubicBezTo>
                  <a:cubicBezTo>
                    <a:pt x="349" y="9386"/>
                    <a:pt x="381" y="9386"/>
                    <a:pt x="381" y="9418"/>
                  </a:cubicBezTo>
                  <a:cubicBezTo>
                    <a:pt x="476" y="9386"/>
                    <a:pt x="539" y="9291"/>
                    <a:pt x="539" y="9196"/>
                  </a:cubicBezTo>
                  <a:cubicBezTo>
                    <a:pt x="444" y="8594"/>
                    <a:pt x="413" y="7961"/>
                    <a:pt x="381" y="7359"/>
                  </a:cubicBezTo>
                  <a:cubicBezTo>
                    <a:pt x="381" y="7264"/>
                    <a:pt x="318" y="7169"/>
                    <a:pt x="191" y="7169"/>
                  </a:cubicBezTo>
                  <a:close/>
                  <a:moveTo>
                    <a:pt x="698" y="10843"/>
                  </a:moveTo>
                  <a:cubicBezTo>
                    <a:pt x="603" y="10874"/>
                    <a:pt x="539" y="11001"/>
                    <a:pt x="571" y="11096"/>
                  </a:cubicBezTo>
                  <a:cubicBezTo>
                    <a:pt x="729" y="11698"/>
                    <a:pt x="951" y="12300"/>
                    <a:pt x="1204" y="12870"/>
                  </a:cubicBezTo>
                  <a:cubicBezTo>
                    <a:pt x="1236" y="12933"/>
                    <a:pt x="1299" y="12996"/>
                    <a:pt x="1363" y="12996"/>
                  </a:cubicBezTo>
                  <a:cubicBezTo>
                    <a:pt x="1394" y="12996"/>
                    <a:pt x="1426" y="12965"/>
                    <a:pt x="1426" y="12965"/>
                  </a:cubicBezTo>
                  <a:cubicBezTo>
                    <a:pt x="1553" y="12933"/>
                    <a:pt x="1584" y="12806"/>
                    <a:pt x="1553" y="12711"/>
                  </a:cubicBezTo>
                  <a:cubicBezTo>
                    <a:pt x="1299" y="12173"/>
                    <a:pt x="1078" y="11571"/>
                    <a:pt x="919" y="11001"/>
                  </a:cubicBezTo>
                  <a:cubicBezTo>
                    <a:pt x="888" y="10874"/>
                    <a:pt x="793" y="10843"/>
                    <a:pt x="698" y="10843"/>
                  </a:cubicBezTo>
                  <a:close/>
                  <a:moveTo>
                    <a:pt x="2222" y="14262"/>
                  </a:moveTo>
                  <a:cubicBezTo>
                    <a:pt x="2190" y="14262"/>
                    <a:pt x="2156" y="14272"/>
                    <a:pt x="2123" y="14295"/>
                  </a:cubicBezTo>
                  <a:cubicBezTo>
                    <a:pt x="2028" y="14358"/>
                    <a:pt x="1996" y="14453"/>
                    <a:pt x="2059" y="14548"/>
                  </a:cubicBezTo>
                  <a:cubicBezTo>
                    <a:pt x="2376" y="15086"/>
                    <a:pt x="2724" y="15625"/>
                    <a:pt x="3136" y="16100"/>
                  </a:cubicBezTo>
                  <a:cubicBezTo>
                    <a:pt x="3168" y="16163"/>
                    <a:pt x="3231" y="16195"/>
                    <a:pt x="3263" y="16195"/>
                  </a:cubicBezTo>
                  <a:cubicBezTo>
                    <a:pt x="3326" y="16195"/>
                    <a:pt x="3358" y="16163"/>
                    <a:pt x="3389" y="16131"/>
                  </a:cubicBezTo>
                  <a:cubicBezTo>
                    <a:pt x="3484" y="16068"/>
                    <a:pt x="3484" y="15941"/>
                    <a:pt x="3421" y="15878"/>
                  </a:cubicBezTo>
                  <a:cubicBezTo>
                    <a:pt x="3041" y="15403"/>
                    <a:pt x="2693" y="14896"/>
                    <a:pt x="2376" y="14358"/>
                  </a:cubicBezTo>
                  <a:cubicBezTo>
                    <a:pt x="2335" y="14297"/>
                    <a:pt x="2281" y="14262"/>
                    <a:pt x="2222" y="14262"/>
                  </a:cubicBezTo>
                  <a:close/>
                  <a:moveTo>
                    <a:pt x="4544" y="17196"/>
                  </a:moveTo>
                  <a:cubicBezTo>
                    <a:pt x="4492" y="17196"/>
                    <a:pt x="4438" y="17219"/>
                    <a:pt x="4403" y="17272"/>
                  </a:cubicBezTo>
                  <a:cubicBezTo>
                    <a:pt x="4308" y="17335"/>
                    <a:pt x="4308" y="17462"/>
                    <a:pt x="4403" y="17525"/>
                  </a:cubicBezTo>
                  <a:cubicBezTo>
                    <a:pt x="4846" y="17968"/>
                    <a:pt x="5321" y="18380"/>
                    <a:pt x="5828" y="18760"/>
                  </a:cubicBezTo>
                  <a:cubicBezTo>
                    <a:pt x="5860" y="18792"/>
                    <a:pt x="5891" y="18792"/>
                    <a:pt x="5955" y="18792"/>
                  </a:cubicBezTo>
                  <a:cubicBezTo>
                    <a:pt x="5986" y="18792"/>
                    <a:pt x="6050" y="18760"/>
                    <a:pt x="6081" y="18728"/>
                  </a:cubicBezTo>
                  <a:cubicBezTo>
                    <a:pt x="6145" y="18633"/>
                    <a:pt x="6145" y="18507"/>
                    <a:pt x="6050" y="18443"/>
                  </a:cubicBezTo>
                  <a:cubicBezTo>
                    <a:pt x="5575" y="18095"/>
                    <a:pt x="5100" y="17683"/>
                    <a:pt x="4656" y="17240"/>
                  </a:cubicBezTo>
                  <a:cubicBezTo>
                    <a:pt x="4628" y="17211"/>
                    <a:pt x="4586" y="17196"/>
                    <a:pt x="4544" y="17196"/>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3507;p36">
              <a:extLst>
                <a:ext uri="{FF2B5EF4-FFF2-40B4-BE49-F238E27FC236}">
                  <a16:creationId xmlns:a16="http://schemas.microsoft.com/office/drawing/2014/main" id="{A48A8751-0E4F-433F-819D-70DE06BCA46F}"/>
                </a:ext>
              </a:extLst>
            </p:cNvPr>
            <p:cNvSpPr/>
            <p:nvPr/>
          </p:nvSpPr>
          <p:spPr>
            <a:xfrm>
              <a:off x="8628769" y="3427821"/>
              <a:ext cx="255231" cy="502233"/>
            </a:xfrm>
            <a:custGeom>
              <a:avLst/>
              <a:gdLst/>
              <a:ahLst/>
              <a:cxnLst/>
              <a:rect l="l" t="t" r="r" b="b"/>
              <a:pathLst>
                <a:path w="5955" h="11718" extrusionOk="0">
                  <a:moveTo>
                    <a:pt x="5764" y="0"/>
                  </a:moveTo>
                  <a:cubicBezTo>
                    <a:pt x="5669" y="0"/>
                    <a:pt x="5574" y="96"/>
                    <a:pt x="5574" y="191"/>
                  </a:cubicBezTo>
                  <a:cubicBezTo>
                    <a:pt x="5574" y="792"/>
                    <a:pt x="5543" y="1426"/>
                    <a:pt x="5479" y="2027"/>
                  </a:cubicBezTo>
                  <a:cubicBezTo>
                    <a:pt x="5448" y="2122"/>
                    <a:pt x="5543" y="2217"/>
                    <a:pt x="5638" y="2249"/>
                  </a:cubicBezTo>
                  <a:lnTo>
                    <a:pt x="5669" y="2249"/>
                  </a:lnTo>
                  <a:cubicBezTo>
                    <a:pt x="5733" y="2249"/>
                    <a:pt x="5828" y="2186"/>
                    <a:pt x="5828" y="2091"/>
                  </a:cubicBezTo>
                  <a:cubicBezTo>
                    <a:pt x="5923" y="1457"/>
                    <a:pt x="5954" y="824"/>
                    <a:pt x="5954" y="191"/>
                  </a:cubicBezTo>
                  <a:cubicBezTo>
                    <a:pt x="5954" y="96"/>
                    <a:pt x="5891" y="0"/>
                    <a:pt x="5764" y="0"/>
                  </a:cubicBezTo>
                  <a:close/>
                  <a:moveTo>
                    <a:pt x="5289" y="3698"/>
                  </a:moveTo>
                  <a:cubicBezTo>
                    <a:pt x="5194" y="3698"/>
                    <a:pt x="5125" y="3754"/>
                    <a:pt x="5099" y="3832"/>
                  </a:cubicBezTo>
                  <a:cubicBezTo>
                    <a:pt x="4941" y="4434"/>
                    <a:pt x="4751" y="5004"/>
                    <a:pt x="4529" y="5574"/>
                  </a:cubicBezTo>
                  <a:cubicBezTo>
                    <a:pt x="4466" y="5669"/>
                    <a:pt x="4529" y="5796"/>
                    <a:pt x="4624" y="5828"/>
                  </a:cubicBezTo>
                  <a:lnTo>
                    <a:pt x="4688" y="5828"/>
                  </a:lnTo>
                  <a:cubicBezTo>
                    <a:pt x="4751" y="5828"/>
                    <a:pt x="4846" y="5796"/>
                    <a:pt x="4878" y="5733"/>
                  </a:cubicBezTo>
                  <a:cubicBezTo>
                    <a:pt x="5099" y="5131"/>
                    <a:pt x="5321" y="4529"/>
                    <a:pt x="5479" y="3927"/>
                  </a:cubicBezTo>
                  <a:cubicBezTo>
                    <a:pt x="5511" y="3832"/>
                    <a:pt x="5448" y="3737"/>
                    <a:pt x="5353" y="3706"/>
                  </a:cubicBezTo>
                  <a:cubicBezTo>
                    <a:pt x="5330" y="3700"/>
                    <a:pt x="5309" y="3698"/>
                    <a:pt x="5289" y="3698"/>
                  </a:cubicBezTo>
                  <a:close/>
                  <a:moveTo>
                    <a:pt x="3884" y="7146"/>
                  </a:moveTo>
                  <a:cubicBezTo>
                    <a:pt x="3807" y="7146"/>
                    <a:pt x="3730" y="7181"/>
                    <a:pt x="3706" y="7253"/>
                  </a:cubicBezTo>
                  <a:cubicBezTo>
                    <a:pt x="3389" y="7759"/>
                    <a:pt x="3041" y="8298"/>
                    <a:pt x="2692" y="8773"/>
                  </a:cubicBezTo>
                  <a:cubicBezTo>
                    <a:pt x="2629" y="8868"/>
                    <a:pt x="2629" y="8963"/>
                    <a:pt x="2724" y="9026"/>
                  </a:cubicBezTo>
                  <a:cubicBezTo>
                    <a:pt x="2756" y="9058"/>
                    <a:pt x="2787" y="9058"/>
                    <a:pt x="2819" y="9058"/>
                  </a:cubicBezTo>
                  <a:cubicBezTo>
                    <a:pt x="2882" y="9058"/>
                    <a:pt x="2946" y="9058"/>
                    <a:pt x="2977" y="8994"/>
                  </a:cubicBezTo>
                  <a:cubicBezTo>
                    <a:pt x="3358" y="8488"/>
                    <a:pt x="3706" y="7981"/>
                    <a:pt x="4023" y="7411"/>
                  </a:cubicBezTo>
                  <a:cubicBezTo>
                    <a:pt x="4086" y="7348"/>
                    <a:pt x="4054" y="7221"/>
                    <a:pt x="3959" y="7158"/>
                  </a:cubicBezTo>
                  <a:cubicBezTo>
                    <a:pt x="3935" y="7150"/>
                    <a:pt x="3910" y="7146"/>
                    <a:pt x="3884" y="7146"/>
                  </a:cubicBezTo>
                  <a:close/>
                  <a:moveTo>
                    <a:pt x="1588" y="10095"/>
                  </a:moveTo>
                  <a:cubicBezTo>
                    <a:pt x="1537" y="10095"/>
                    <a:pt x="1489" y="10119"/>
                    <a:pt x="1457" y="10166"/>
                  </a:cubicBezTo>
                  <a:cubicBezTo>
                    <a:pt x="1046" y="10610"/>
                    <a:pt x="571" y="10990"/>
                    <a:pt x="96" y="11370"/>
                  </a:cubicBezTo>
                  <a:cubicBezTo>
                    <a:pt x="1" y="11433"/>
                    <a:pt x="1" y="11560"/>
                    <a:pt x="64" y="11623"/>
                  </a:cubicBezTo>
                  <a:cubicBezTo>
                    <a:pt x="96" y="11686"/>
                    <a:pt x="159" y="11718"/>
                    <a:pt x="191" y="11718"/>
                  </a:cubicBezTo>
                  <a:cubicBezTo>
                    <a:pt x="254" y="11718"/>
                    <a:pt x="286" y="11686"/>
                    <a:pt x="317" y="11686"/>
                  </a:cubicBezTo>
                  <a:cubicBezTo>
                    <a:pt x="792" y="11275"/>
                    <a:pt x="1299" y="10863"/>
                    <a:pt x="1742" y="10420"/>
                  </a:cubicBezTo>
                  <a:cubicBezTo>
                    <a:pt x="1806" y="10356"/>
                    <a:pt x="1806" y="10230"/>
                    <a:pt x="1742" y="10166"/>
                  </a:cubicBezTo>
                  <a:cubicBezTo>
                    <a:pt x="1695" y="10119"/>
                    <a:pt x="1639" y="10095"/>
                    <a:pt x="1588" y="10095"/>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3508;p36">
              <a:extLst>
                <a:ext uri="{FF2B5EF4-FFF2-40B4-BE49-F238E27FC236}">
                  <a16:creationId xmlns:a16="http://schemas.microsoft.com/office/drawing/2014/main" id="{B81C7317-24D1-4F8D-93E3-32F8E084F401}"/>
                </a:ext>
              </a:extLst>
            </p:cNvPr>
            <p:cNvSpPr/>
            <p:nvPr/>
          </p:nvSpPr>
          <p:spPr>
            <a:xfrm>
              <a:off x="8140122" y="2814323"/>
              <a:ext cx="393669" cy="74662"/>
            </a:xfrm>
            <a:custGeom>
              <a:avLst/>
              <a:gdLst/>
              <a:ahLst/>
              <a:cxnLst/>
              <a:rect l="l" t="t" r="r" b="b"/>
              <a:pathLst>
                <a:path w="9185" h="1742" extrusionOk="0">
                  <a:moveTo>
                    <a:pt x="2059" y="0"/>
                  </a:moveTo>
                  <a:cubicBezTo>
                    <a:pt x="1426" y="32"/>
                    <a:pt x="792" y="127"/>
                    <a:pt x="191" y="222"/>
                  </a:cubicBezTo>
                  <a:cubicBezTo>
                    <a:pt x="96" y="254"/>
                    <a:pt x="1" y="349"/>
                    <a:pt x="32" y="444"/>
                  </a:cubicBezTo>
                  <a:cubicBezTo>
                    <a:pt x="64" y="539"/>
                    <a:pt x="127" y="602"/>
                    <a:pt x="222" y="602"/>
                  </a:cubicBezTo>
                  <a:lnTo>
                    <a:pt x="254" y="602"/>
                  </a:lnTo>
                  <a:cubicBezTo>
                    <a:pt x="856" y="475"/>
                    <a:pt x="1458" y="412"/>
                    <a:pt x="2091" y="380"/>
                  </a:cubicBezTo>
                  <a:cubicBezTo>
                    <a:pt x="2186" y="380"/>
                    <a:pt x="2281" y="285"/>
                    <a:pt x="2249" y="190"/>
                  </a:cubicBezTo>
                  <a:cubicBezTo>
                    <a:pt x="2249" y="95"/>
                    <a:pt x="2154" y="0"/>
                    <a:pt x="2059" y="0"/>
                  </a:cubicBezTo>
                  <a:close/>
                  <a:moveTo>
                    <a:pt x="3959" y="32"/>
                  </a:moveTo>
                  <a:cubicBezTo>
                    <a:pt x="3864" y="32"/>
                    <a:pt x="3769" y="95"/>
                    <a:pt x="3738" y="190"/>
                  </a:cubicBezTo>
                  <a:cubicBezTo>
                    <a:pt x="3738" y="317"/>
                    <a:pt x="3833" y="380"/>
                    <a:pt x="3928" y="412"/>
                  </a:cubicBezTo>
                  <a:cubicBezTo>
                    <a:pt x="4529" y="444"/>
                    <a:pt x="5163" y="539"/>
                    <a:pt x="5765" y="665"/>
                  </a:cubicBezTo>
                  <a:lnTo>
                    <a:pt x="5796" y="665"/>
                  </a:lnTo>
                  <a:cubicBezTo>
                    <a:pt x="5891" y="665"/>
                    <a:pt x="5955" y="602"/>
                    <a:pt x="5986" y="507"/>
                  </a:cubicBezTo>
                  <a:cubicBezTo>
                    <a:pt x="5986" y="412"/>
                    <a:pt x="5923" y="317"/>
                    <a:pt x="5828" y="285"/>
                  </a:cubicBezTo>
                  <a:cubicBezTo>
                    <a:pt x="5226" y="159"/>
                    <a:pt x="4593" y="63"/>
                    <a:pt x="3959" y="32"/>
                  </a:cubicBezTo>
                  <a:close/>
                  <a:moveTo>
                    <a:pt x="7612" y="784"/>
                  </a:moveTo>
                  <a:cubicBezTo>
                    <a:pt x="7528" y="784"/>
                    <a:pt x="7437" y="840"/>
                    <a:pt x="7411" y="919"/>
                  </a:cubicBezTo>
                  <a:cubicBezTo>
                    <a:pt x="7380" y="1014"/>
                    <a:pt x="7443" y="1109"/>
                    <a:pt x="7538" y="1140"/>
                  </a:cubicBezTo>
                  <a:cubicBezTo>
                    <a:pt x="7981" y="1330"/>
                    <a:pt x="8456" y="1489"/>
                    <a:pt x="8868" y="1710"/>
                  </a:cubicBezTo>
                  <a:cubicBezTo>
                    <a:pt x="8900" y="1742"/>
                    <a:pt x="8931" y="1742"/>
                    <a:pt x="8963" y="1742"/>
                  </a:cubicBezTo>
                  <a:cubicBezTo>
                    <a:pt x="9026" y="1742"/>
                    <a:pt x="9090" y="1679"/>
                    <a:pt x="9121" y="1615"/>
                  </a:cubicBezTo>
                  <a:cubicBezTo>
                    <a:pt x="9185" y="1520"/>
                    <a:pt x="9153" y="1425"/>
                    <a:pt x="9058" y="1362"/>
                  </a:cubicBezTo>
                  <a:cubicBezTo>
                    <a:pt x="8583" y="1172"/>
                    <a:pt x="8108" y="982"/>
                    <a:pt x="7665" y="792"/>
                  </a:cubicBezTo>
                  <a:cubicBezTo>
                    <a:pt x="7648" y="786"/>
                    <a:pt x="7630" y="784"/>
                    <a:pt x="7612" y="784"/>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3509;p36">
              <a:extLst>
                <a:ext uri="{FF2B5EF4-FFF2-40B4-BE49-F238E27FC236}">
                  <a16:creationId xmlns:a16="http://schemas.microsoft.com/office/drawing/2014/main" id="{D0D4F64C-29C2-48E1-860F-95CBB472C154}"/>
                </a:ext>
              </a:extLst>
            </p:cNvPr>
            <p:cNvSpPr/>
            <p:nvPr/>
          </p:nvSpPr>
          <p:spPr>
            <a:xfrm>
              <a:off x="8180839" y="3813303"/>
              <a:ext cx="142595" cy="169726"/>
            </a:xfrm>
            <a:custGeom>
              <a:avLst/>
              <a:gdLst/>
              <a:ahLst/>
              <a:cxnLst/>
              <a:rect l="l" t="t" r="r" b="b"/>
              <a:pathLst>
                <a:path w="3327" h="3960" extrusionOk="0">
                  <a:moveTo>
                    <a:pt x="1616" y="0"/>
                  </a:moveTo>
                  <a:cubicBezTo>
                    <a:pt x="1553" y="0"/>
                    <a:pt x="1458" y="32"/>
                    <a:pt x="1458" y="95"/>
                  </a:cubicBezTo>
                  <a:lnTo>
                    <a:pt x="64" y="3706"/>
                  </a:lnTo>
                  <a:cubicBezTo>
                    <a:pt x="1" y="3801"/>
                    <a:pt x="64" y="3896"/>
                    <a:pt x="159" y="3927"/>
                  </a:cubicBezTo>
                  <a:cubicBezTo>
                    <a:pt x="191" y="3927"/>
                    <a:pt x="191" y="3959"/>
                    <a:pt x="222" y="3959"/>
                  </a:cubicBezTo>
                  <a:cubicBezTo>
                    <a:pt x="318" y="3959"/>
                    <a:pt x="381" y="3896"/>
                    <a:pt x="413" y="3832"/>
                  </a:cubicBezTo>
                  <a:lnTo>
                    <a:pt x="1616" y="666"/>
                  </a:lnTo>
                  <a:lnTo>
                    <a:pt x="2946" y="3832"/>
                  </a:lnTo>
                  <a:cubicBezTo>
                    <a:pt x="2970" y="3904"/>
                    <a:pt x="3047" y="3939"/>
                    <a:pt x="3124" y="3939"/>
                  </a:cubicBezTo>
                  <a:cubicBezTo>
                    <a:pt x="3150" y="3939"/>
                    <a:pt x="3176" y="3935"/>
                    <a:pt x="3199" y="3927"/>
                  </a:cubicBezTo>
                  <a:cubicBezTo>
                    <a:pt x="3294" y="3896"/>
                    <a:pt x="3326" y="3769"/>
                    <a:pt x="3294" y="3674"/>
                  </a:cubicBezTo>
                  <a:lnTo>
                    <a:pt x="1806" y="95"/>
                  </a:lnTo>
                  <a:cubicBezTo>
                    <a:pt x="1774" y="32"/>
                    <a:pt x="1711" y="0"/>
                    <a:pt x="1616"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3510;p36">
              <a:extLst>
                <a:ext uri="{FF2B5EF4-FFF2-40B4-BE49-F238E27FC236}">
                  <a16:creationId xmlns:a16="http://schemas.microsoft.com/office/drawing/2014/main" id="{D610C156-1144-4AFC-B86F-8C56F8B4E859}"/>
                </a:ext>
              </a:extLst>
            </p:cNvPr>
            <p:cNvSpPr/>
            <p:nvPr/>
          </p:nvSpPr>
          <p:spPr>
            <a:xfrm>
              <a:off x="8122506" y="3502483"/>
              <a:ext cx="241645" cy="342066"/>
            </a:xfrm>
            <a:custGeom>
              <a:avLst/>
              <a:gdLst/>
              <a:ahLst/>
              <a:cxnLst/>
              <a:rect l="l" t="t" r="r" b="b"/>
              <a:pathLst>
                <a:path w="5638" h="7981" extrusionOk="0">
                  <a:moveTo>
                    <a:pt x="0" y="0"/>
                  </a:moveTo>
                  <a:lnTo>
                    <a:pt x="0" y="7981"/>
                  </a:lnTo>
                  <a:lnTo>
                    <a:pt x="5637" y="7981"/>
                  </a:lnTo>
                  <a:lnTo>
                    <a:pt x="5637"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3511;p36">
              <a:extLst>
                <a:ext uri="{FF2B5EF4-FFF2-40B4-BE49-F238E27FC236}">
                  <a16:creationId xmlns:a16="http://schemas.microsoft.com/office/drawing/2014/main" id="{44D01354-819B-49E7-B04E-5A65A54B9F65}"/>
                </a:ext>
              </a:extLst>
            </p:cNvPr>
            <p:cNvSpPr/>
            <p:nvPr/>
          </p:nvSpPr>
          <p:spPr>
            <a:xfrm>
              <a:off x="8114363" y="3494339"/>
              <a:ext cx="257931" cy="358352"/>
            </a:xfrm>
            <a:custGeom>
              <a:avLst/>
              <a:gdLst/>
              <a:ahLst/>
              <a:cxnLst/>
              <a:rect l="l" t="t" r="r" b="b"/>
              <a:pathLst>
                <a:path w="6018" h="8361" extrusionOk="0">
                  <a:moveTo>
                    <a:pt x="5637" y="380"/>
                  </a:moveTo>
                  <a:lnTo>
                    <a:pt x="5637" y="7981"/>
                  </a:lnTo>
                  <a:lnTo>
                    <a:pt x="380" y="7981"/>
                  </a:lnTo>
                  <a:lnTo>
                    <a:pt x="380" y="380"/>
                  </a:lnTo>
                  <a:close/>
                  <a:moveTo>
                    <a:pt x="190" y="0"/>
                  </a:moveTo>
                  <a:cubicBezTo>
                    <a:pt x="95" y="0"/>
                    <a:pt x="0" y="95"/>
                    <a:pt x="0" y="190"/>
                  </a:cubicBezTo>
                  <a:lnTo>
                    <a:pt x="0" y="8171"/>
                  </a:lnTo>
                  <a:cubicBezTo>
                    <a:pt x="0" y="8266"/>
                    <a:pt x="95" y="8361"/>
                    <a:pt x="190" y="8361"/>
                  </a:cubicBezTo>
                  <a:lnTo>
                    <a:pt x="5827" y="8361"/>
                  </a:lnTo>
                  <a:cubicBezTo>
                    <a:pt x="5922" y="8361"/>
                    <a:pt x="6017" y="8266"/>
                    <a:pt x="6017" y="8171"/>
                  </a:cubicBezTo>
                  <a:lnTo>
                    <a:pt x="6017" y="190"/>
                  </a:lnTo>
                  <a:cubicBezTo>
                    <a:pt x="6017" y="95"/>
                    <a:pt x="5922" y="0"/>
                    <a:pt x="5827"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3512;p36">
              <a:extLst>
                <a:ext uri="{FF2B5EF4-FFF2-40B4-BE49-F238E27FC236}">
                  <a16:creationId xmlns:a16="http://schemas.microsoft.com/office/drawing/2014/main" id="{309F5AED-D900-432B-957B-0ABD1C054A6E}"/>
                </a:ext>
              </a:extLst>
            </p:cNvPr>
            <p:cNvSpPr/>
            <p:nvPr/>
          </p:nvSpPr>
          <p:spPr>
            <a:xfrm>
              <a:off x="8206641" y="3570330"/>
              <a:ext cx="127637" cy="15001"/>
            </a:xfrm>
            <a:custGeom>
              <a:avLst/>
              <a:gdLst/>
              <a:ahLst/>
              <a:cxnLst/>
              <a:rect l="l" t="t" r="r" b="b"/>
              <a:pathLst>
                <a:path w="2978" h="350" extrusionOk="0">
                  <a:moveTo>
                    <a:pt x="159" y="1"/>
                  </a:moveTo>
                  <a:cubicBezTo>
                    <a:pt x="64" y="1"/>
                    <a:pt x="1" y="64"/>
                    <a:pt x="1" y="191"/>
                  </a:cubicBezTo>
                  <a:cubicBezTo>
                    <a:pt x="1" y="286"/>
                    <a:pt x="64" y="349"/>
                    <a:pt x="159" y="349"/>
                  </a:cubicBezTo>
                  <a:lnTo>
                    <a:pt x="2819" y="349"/>
                  </a:lnTo>
                  <a:cubicBezTo>
                    <a:pt x="2914" y="349"/>
                    <a:pt x="2977" y="286"/>
                    <a:pt x="2977" y="191"/>
                  </a:cubicBezTo>
                  <a:cubicBezTo>
                    <a:pt x="2977" y="64"/>
                    <a:pt x="2914" y="1"/>
                    <a:pt x="2819"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3513;p36">
              <a:extLst>
                <a:ext uri="{FF2B5EF4-FFF2-40B4-BE49-F238E27FC236}">
                  <a16:creationId xmlns:a16="http://schemas.microsoft.com/office/drawing/2014/main" id="{31D0F264-D3F8-4A83-B4D1-8CA9C35FB841}"/>
                </a:ext>
              </a:extLst>
            </p:cNvPr>
            <p:cNvSpPr/>
            <p:nvPr/>
          </p:nvSpPr>
          <p:spPr>
            <a:xfrm>
              <a:off x="8151008" y="3542643"/>
              <a:ext cx="61118" cy="49460"/>
            </a:xfrm>
            <a:custGeom>
              <a:avLst/>
              <a:gdLst/>
              <a:ahLst/>
              <a:cxnLst/>
              <a:rect l="l" t="t" r="r" b="b"/>
              <a:pathLst>
                <a:path w="1426" h="1154" extrusionOk="0">
                  <a:moveTo>
                    <a:pt x="1205" y="1"/>
                  </a:moveTo>
                  <a:cubicBezTo>
                    <a:pt x="1156" y="1"/>
                    <a:pt x="1112" y="24"/>
                    <a:pt x="1077" y="77"/>
                  </a:cubicBezTo>
                  <a:lnTo>
                    <a:pt x="570" y="710"/>
                  </a:lnTo>
                  <a:lnTo>
                    <a:pt x="348" y="488"/>
                  </a:lnTo>
                  <a:cubicBezTo>
                    <a:pt x="314" y="454"/>
                    <a:pt x="260" y="428"/>
                    <a:pt x="208" y="428"/>
                  </a:cubicBezTo>
                  <a:cubicBezTo>
                    <a:pt x="165" y="428"/>
                    <a:pt x="124" y="445"/>
                    <a:pt x="95" y="488"/>
                  </a:cubicBezTo>
                  <a:cubicBezTo>
                    <a:pt x="0" y="552"/>
                    <a:pt x="0" y="678"/>
                    <a:pt x="63" y="742"/>
                  </a:cubicBezTo>
                  <a:lnTo>
                    <a:pt x="412" y="1090"/>
                  </a:lnTo>
                  <a:cubicBezTo>
                    <a:pt x="443" y="1122"/>
                    <a:pt x="507" y="1153"/>
                    <a:pt x="570" y="1153"/>
                  </a:cubicBezTo>
                  <a:cubicBezTo>
                    <a:pt x="602" y="1153"/>
                    <a:pt x="665" y="1122"/>
                    <a:pt x="697" y="1090"/>
                  </a:cubicBezTo>
                  <a:cubicBezTo>
                    <a:pt x="728" y="1090"/>
                    <a:pt x="728" y="1090"/>
                    <a:pt x="728" y="1058"/>
                  </a:cubicBezTo>
                  <a:lnTo>
                    <a:pt x="1362" y="298"/>
                  </a:lnTo>
                  <a:cubicBezTo>
                    <a:pt x="1425" y="235"/>
                    <a:pt x="1394" y="108"/>
                    <a:pt x="1330" y="45"/>
                  </a:cubicBezTo>
                  <a:cubicBezTo>
                    <a:pt x="1287" y="17"/>
                    <a:pt x="1245" y="1"/>
                    <a:pt x="1205"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3514;p36">
              <a:extLst>
                <a:ext uri="{FF2B5EF4-FFF2-40B4-BE49-F238E27FC236}">
                  <a16:creationId xmlns:a16="http://schemas.microsoft.com/office/drawing/2014/main" id="{1C667E49-25AC-4E9E-A43E-CED48FE2DD05}"/>
                </a:ext>
              </a:extLst>
            </p:cNvPr>
            <p:cNvSpPr/>
            <p:nvPr/>
          </p:nvSpPr>
          <p:spPr>
            <a:xfrm>
              <a:off x="8206641" y="3628705"/>
              <a:ext cx="127637" cy="16330"/>
            </a:xfrm>
            <a:custGeom>
              <a:avLst/>
              <a:gdLst/>
              <a:ahLst/>
              <a:cxnLst/>
              <a:rect l="l" t="t" r="r" b="b"/>
              <a:pathLst>
                <a:path w="2978" h="381" extrusionOk="0">
                  <a:moveTo>
                    <a:pt x="159" y="0"/>
                  </a:moveTo>
                  <a:cubicBezTo>
                    <a:pt x="64" y="0"/>
                    <a:pt x="1" y="96"/>
                    <a:pt x="1" y="191"/>
                  </a:cubicBezTo>
                  <a:cubicBezTo>
                    <a:pt x="1" y="286"/>
                    <a:pt x="64" y="381"/>
                    <a:pt x="159" y="381"/>
                  </a:cubicBezTo>
                  <a:lnTo>
                    <a:pt x="2819" y="381"/>
                  </a:lnTo>
                  <a:cubicBezTo>
                    <a:pt x="2914" y="381"/>
                    <a:pt x="2977" y="286"/>
                    <a:pt x="2977" y="191"/>
                  </a:cubicBezTo>
                  <a:cubicBezTo>
                    <a:pt x="2977" y="96"/>
                    <a:pt x="2914" y="0"/>
                    <a:pt x="2819"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3515;p36">
              <a:extLst>
                <a:ext uri="{FF2B5EF4-FFF2-40B4-BE49-F238E27FC236}">
                  <a16:creationId xmlns:a16="http://schemas.microsoft.com/office/drawing/2014/main" id="{FFF49B1E-95CC-44F5-9985-AC1DDDA55563}"/>
                </a:ext>
              </a:extLst>
            </p:cNvPr>
            <p:cNvSpPr/>
            <p:nvPr/>
          </p:nvSpPr>
          <p:spPr>
            <a:xfrm>
              <a:off x="8151008" y="3601446"/>
              <a:ext cx="61118" cy="50360"/>
            </a:xfrm>
            <a:custGeom>
              <a:avLst/>
              <a:gdLst/>
              <a:ahLst/>
              <a:cxnLst/>
              <a:rect l="l" t="t" r="r" b="b"/>
              <a:pathLst>
                <a:path w="1426" h="1175" extrusionOk="0">
                  <a:moveTo>
                    <a:pt x="1223" y="0"/>
                  </a:moveTo>
                  <a:cubicBezTo>
                    <a:pt x="1167" y="0"/>
                    <a:pt x="1116" y="27"/>
                    <a:pt x="1077" y="66"/>
                  </a:cubicBezTo>
                  <a:lnTo>
                    <a:pt x="570" y="700"/>
                  </a:lnTo>
                  <a:lnTo>
                    <a:pt x="348" y="478"/>
                  </a:lnTo>
                  <a:cubicBezTo>
                    <a:pt x="317" y="446"/>
                    <a:pt x="269" y="431"/>
                    <a:pt x="222" y="431"/>
                  </a:cubicBezTo>
                  <a:cubicBezTo>
                    <a:pt x="174" y="431"/>
                    <a:pt x="127" y="446"/>
                    <a:pt x="95" y="478"/>
                  </a:cubicBezTo>
                  <a:cubicBezTo>
                    <a:pt x="0" y="573"/>
                    <a:pt x="0" y="668"/>
                    <a:pt x="63" y="763"/>
                  </a:cubicBezTo>
                  <a:lnTo>
                    <a:pt x="412" y="1080"/>
                  </a:lnTo>
                  <a:cubicBezTo>
                    <a:pt x="443" y="1143"/>
                    <a:pt x="507" y="1175"/>
                    <a:pt x="570" y="1175"/>
                  </a:cubicBezTo>
                  <a:cubicBezTo>
                    <a:pt x="633" y="1175"/>
                    <a:pt x="665" y="1143"/>
                    <a:pt x="697" y="1112"/>
                  </a:cubicBezTo>
                  <a:cubicBezTo>
                    <a:pt x="728" y="1112"/>
                    <a:pt x="728" y="1080"/>
                    <a:pt x="728" y="1080"/>
                  </a:cubicBezTo>
                  <a:lnTo>
                    <a:pt x="1362" y="320"/>
                  </a:lnTo>
                  <a:cubicBezTo>
                    <a:pt x="1425" y="225"/>
                    <a:pt x="1394" y="98"/>
                    <a:pt x="1330" y="35"/>
                  </a:cubicBezTo>
                  <a:cubicBezTo>
                    <a:pt x="1294" y="11"/>
                    <a:pt x="1258" y="0"/>
                    <a:pt x="1223"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3516;p36">
              <a:extLst>
                <a:ext uri="{FF2B5EF4-FFF2-40B4-BE49-F238E27FC236}">
                  <a16:creationId xmlns:a16="http://schemas.microsoft.com/office/drawing/2014/main" id="{2075F3EE-2ED1-4B41-AE25-F68FF667E9E0}"/>
                </a:ext>
              </a:extLst>
            </p:cNvPr>
            <p:cNvSpPr/>
            <p:nvPr/>
          </p:nvSpPr>
          <p:spPr>
            <a:xfrm>
              <a:off x="8206641" y="3688409"/>
              <a:ext cx="127637" cy="16330"/>
            </a:xfrm>
            <a:custGeom>
              <a:avLst/>
              <a:gdLst/>
              <a:ahLst/>
              <a:cxnLst/>
              <a:rect l="l" t="t" r="r" b="b"/>
              <a:pathLst>
                <a:path w="2978" h="381" extrusionOk="0">
                  <a:moveTo>
                    <a:pt x="159" y="1"/>
                  </a:moveTo>
                  <a:cubicBezTo>
                    <a:pt x="64" y="1"/>
                    <a:pt x="1" y="64"/>
                    <a:pt x="1" y="191"/>
                  </a:cubicBezTo>
                  <a:cubicBezTo>
                    <a:pt x="1" y="286"/>
                    <a:pt x="64" y="381"/>
                    <a:pt x="159" y="381"/>
                  </a:cubicBezTo>
                  <a:lnTo>
                    <a:pt x="2819" y="381"/>
                  </a:lnTo>
                  <a:cubicBezTo>
                    <a:pt x="2914" y="381"/>
                    <a:pt x="2977" y="286"/>
                    <a:pt x="2977" y="191"/>
                  </a:cubicBezTo>
                  <a:cubicBezTo>
                    <a:pt x="2977" y="64"/>
                    <a:pt x="2914" y="1"/>
                    <a:pt x="2819"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3517;p36">
              <a:extLst>
                <a:ext uri="{FF2B5EF4-FFF2-40B4-BE49-F238E27FC236}">
                  <a16:creationId xmlns:a16="http://schemas.microsoft.com/office/drawing/2014/main" id="{79091774-1B5F-410F-A768-1076894FE800}"/>
                </a:ext>
              </a:extLst>
            </p:cNvPr>
            <p:cNvSpPr/>
            <p:nvPr/>
          </p:nvSpPr>
          <p:spPr>
            <a:xfrm>
              <a:off x="8151008" y="3660765"/>
              <a:ext cx="61118" cy="49418"/>
            </a:xfrm>
            <a:custGeom>
              <a:avLst/>
              <a:gdLst/>
              <a:ahLst/>
              <a:cxnLst/>
              <a:rect l="l" t="t" r="r" b="b"/>
              <a:pathLst>
                <a:path w="1426" h="1153" extrusionOk="0">
                  <a:moveTo>
                    <a:pt x="1205" y="0"/>
                  </a:moveTo>
                  <a:cubicBezTo>
                    <a:pt x="1156" y="0"/>
                    <a:pt x="1112" y="24"/>
                    <a:pt x="1077" y="76"/>
                  </a:cubicBezTo>
                  <a:lnTo>
                    <a:pt x="570" y="709"/>
                  </a:lnTo>
                  <a:lnTo>
                    <a:pt x="348" y="488"/>
                  </a:lnTo>
                  <a:cubicBezTo>
                    <a:pt x="317" y="456"/>
                    <a:pt x="269" y="440"/>
                    <a:pt x="222" y="440"/>
                  </a:cubicBezTo>
                  <a:cubicBezTo>
                    <a:pt x="174" y="440"/>
                    <a:pt x="127" y="456"/>
                    <a:pt x="95" y="488"/>
                  </a:cubicBezTo>
                  <a:cubicBezTo>
                    <a:pt x="0" y="551"/>
                    <a:pt x="0" y="678"/>
                    <a:pt x="63" y="741"/>
                  </a:cubicBezTo>
                  <a:lnTo>
                    <a:pt x="412" y="1089"/>
                  </a:lnTo>
                  <a:cubicBezTo>
                    <a:pt x="443" y="1121"/>
                    <a:pt x="507" y="1153"/>
                    <a:pt x="570" y="1153"/>
                  </a:cubicBezTo>
                  <a:cubicBezTo>
                    <a:pt x="633" y="1153"/>
                    <a:pt x="665" y="1153"/>
                    <a:pt x="697" y="1089"/>
                  </a:cubicBezTo>
                  <a:cubicBezTo>
                    <a:pt x="728" y="1089"/>
                    <a:pt x="728" y="1089"/>
                    <a:pt x="728" y="1058"/>
                  </a:cubicBezTo>
                  <a:lnTo>
                    <a:pt x="1362" y="298"/>
                  </a:lnTo>
                  <a:cubicBezTo>
                    <a:pt x="1425" y="234"/>
                    <a:pt x="1394" y="108"/>
                    <a:pt x="1330" y="44"/>
                  </a:cubicBezTo>
                  <a:cubicBezTo>
                    <a:pt x="1287" y="16"/>
                    <a:pt x="1245" y="0"/>
                    <a:pt x="1205"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3518;p36">
              <a:extLst>
                <a:ext uri="{FF2B5EF4-FFF2-40B4-BE49-F238E27FC236}">
                  <a16:creationId xmlns:a16="http://schemas.microsoft.com/office/drawing/2014/main" id="{580E2137-E58F-46CD-8668-61EA4FF0504A}"/>
                </a:ext>
              </a:extLst>
            </p:cNvPr>
            <p:cNvSpPr/>
            <p:nvPr/>
          </p:nvSpPr>
          <p:spPr>
            <a:xfrm>
              <a:off x="8206641" y="3753599"/>
              <a:ext cx="127637" cy="16330"/>
            </a:xfrm>
            <a:custGeom>
              <a:avLst/>
              <a:gdLst/>
              <a:ahLst/>
              <a:cxnLst/>
              <a:rect l="l" t="t" r="r" b="b"/>
              <a:pathLst>
                <a:path w="2978" h="381" extrusionOk="0">
                  <a:moveTo>
                    <a:pt x="159" y="0"/>
                  </a:moveTo>
                  <a:cubicBezTo>
                    <a:pt x="64" y="0"/>
                    <a:pt x="1" y="95"/>
                    <a:pt x="1" y="190"/>
                  </a:cubicBezTo>
                  <a:cubicBezTo>
                    <a:pt x="1" y="285"/>
                    <a:pt x="64" y="380"/>
                    <a:pt x="159" y="380"/>
                  </a:cubicBezTo>
                  <a:lnTo>
                    <a:pt x="2819" y="380"/>
                  </a:lnTo>
                  <a:cubicBezTo>
                    <a:pt x="2914" y="380"/>
                    <a:pt x="2977" y="285"/>
                    <a:pt x="2977" y="190"/>
                  </a:cubicBezTo>
                  <a:cubicBezTo>
                    <a:pt x="2977" y="95"/>
                    <a:pt x="2914" y="0"/>
                    <a:pt x="2819"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3519;p36">
              <a:extLst>
                <a:ext uri="{FF2B5EF4-FFF2-40B4-BE49-F238E27FC236}">
                  <a16:creationId xmlns:a16="http://schemas.microsoft.com/office/drawing/2014/main" id="{49F1F814-D0BD-4F96-9CF2-675522C17C8B}"/>
                </a:ext>
              </a:extLst>
            </p:cNvPr>
            <p:cNvSpPr/>
            <p:nvPr/>
          </p:nvSpPr>
          <p:spPr>
            <a:xfrm>
              <a:off x="8151008" y="3726298"/>
              <a:ext cx="61118" cy="50403"/>
            </a:xfrm>
            <a:custGeom>
              <a:avLst/>
              <a:gdLst/>
              <a:ahLst/>
              <a:cxnLst/>
              <a:rect l="l" t="t" r="r" b="b"/>
              <a:pathLst>
                <a:path w="1426" h="1176" extrusionOk="0">
                  <a:moveTo>
                    <a:pt x="1223" y="1"/>
                  </a:moveTo>
                  <a:cubicBezTo>
                    <a:pt x="1167" y="1"/>
                    <a:pt x="1116" y="28"/>
                    <a:pt x="1077" y="67"/>
                  </a:cubicBezTo>
                  <a:lnTo>
                    <a:pt x="538" y="700"/>
                  </a:lnTo>
                  <a:lnTo>
                    <a:pt x="348" y="479"/>
                  </a:lnTo>
                  <a:cubicBezTo>
                    <a:pt x="317" y="447"/>
                    <a:pt x="269" y="431"/>
                    <a:pt x="218" y="431"/>
                  </a:cubicBezTo>
                  <a:cubicBezTo>
                    <a:pt x="166" y="431"/>
                    <a:pt x="111" y="447"/>
                    <a:pt x="63" y="479"/>
                  </a:cubicBezTo>
                  <a:cubicBezTo>
                    <a:pt x="0" y="574"/>
                    <a:pt x="0" y="669"/>
                    <a:pt x="63" y="764"/>
                  </a:cubicBezTo>
                  <a:lnTo>
                    <a:pt x="412" y="1080"/>
                  </a:lnTo>
                  <a:cubicBezTo>
                    <a:pt x="443" y="1144"/>
                    <a:pt x="507" y="1175"/>
                    <a:pt x="570" y="1175"/>
                  </a:cubicBezTo>
                  <a:cubicBezTo>
                    <a:pt x="633" y="1175"/>
                    <a:pt x="665" y="1144"/>
                    <a:pt x="697" y="1112"/>
                  </a:cubicBezTo>
                  <a:cubicBezTo>
                    <a:pt x="728" y="1112"/>
                    <a:pt x="728" y="1080"/>
                    <a:pt x="728" y="1080"/>
                  </a:cubicBezTo>
                  <a:lnTo>
                    <a:pt x="1362" y="320"/>
                  </a:lnTo>
                  <a:cubicBezTo>
                    <a:pt x="1425" y="225"/>
                    <a:pt x="1394" y="99"/>
                    <a:pt x="1330" y="35"/>
                  </a:cubicBezTo>
                  <a:cubicBezTo>
                    <a:pt x="1294" y="11"/>
                    <a:pt x="1258" y="1"/>
                    <a:pt x="1223"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3520;p36">
              <a:extLst>
                <a:ext uri="{FF2B5EF4-FFF2-40B4-BE49-F238E27FC236}">
                  <a16:creationId xmlns:a16="http://schemas.microsoft.com/office/drawing/2014/main" id="{49852E76-317C-4538-8641-902AFFB4DA77}"/>
                </a:ext>
              </a:extLst>
            </p:cNvPr>
            <p:cNvSpPr/>
            <p:nvPr/>
          </p:nvSpPr>
          <p:spPr>
            <a:xfrm>
              <a:off x="8172696" y="3580402"/>
              <a:ext cx="89620" cy="68705"/>
            </a:xfrm>
            <a:custGeom>
              <a:avLst/>
              <a:gdLst/>
              <a:ahLst/>
              <a:cxnLst/>
              <a:rect l="l" t="t" r="r" b="b"/>
              <a:pathLst>
                <a:path w="2091" h="1603" extrusionOk="0">
                  <a:moveTo>
                    <a:pt x="1877" y="0"/>
                  </a:moveTo>
                  <a:cubicBezTo>
                    <a:pt x="1844" y="0"/>
                    <a:pt x="1809" y="7"/>
                    <a:pt x="1774" y="19"/>
                  </a:cubicBezTo>
                  <a:lnTo>
                    <a:pt x="96" y="1254"/>
                  </a:lnTo>
                  <a:cubicBezTo>
                    <a:pt x="32" y="1318"/>
                    <a:pt x="1" y="1444"/>
                    <a:pt x="64" y="1539"/>
                  </a:cubicBezTo>
                  <a:cubicBezTo>
                    <a:pt x="96" y="1571"/>
                    <a:pt x="159" y="1603"/>
                    <a:pt x="222" y="1603"/>
                  </a:cubicBezTo>
                  <a:cubicBezTo>
                    <a:pt x="254" y="1603"/>
                    <a:pt x="286" y="1603"/>
                    <a:pt x="317" y="1571"/>
                  </a:cubicBezTo>
                  <a:lnTo>
                    <a:pt x="1996" y="336"/>
                  </a:lnTo>
                  <a:cubicBezTo>
                    <a:pt x="2091" y="272"/>
                    <a:pt x="2091" y="146"/>
                    <a:pt x="2028" y="82"/>
                  </a:cubicBezTo>
                  <a:cubicBezTo>
                    <a:pt x="1987" y="22"/>
                    <a:pt x="1935" y="0"/>
                    <a:pt x="1877"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3521;p36">
              <a:extLst>
                <a:ext uri="{FF2B5EF4-FFF2-40B4-BE49-F238E27FC236}">
                  <a16:creationId xmlns:a16="http://schemas.microsoft.com/office/drawing/2014/main" id="{DBD54C98-AAEE-4FC0-B1A5-3488EA249DB6}"/>
                </a:ext>
              </a:extLst>
            </p:cNvPr>
            <p:cNvSpPr/>
            <p:nvPr/>
          </p:nvSpPr>
          <p:spPr>
            <a:xfrm>
              <a:off x="7952824" y="3627677"/>
              <a:ext cx="245716" cy="410985"/>
            </a:xfrm>
            <a:custGeom>
              <a:avLst/>
              <a:gdLst/>
              <a:ahLst/>
              <a:cxnLst/>
              <a:rect l="l" t="t" r="r" b="b"/>
              <a:pathLst>
                <a:path w="5733" h="9589" extrusionOk="0">
                  <a:moveTo>
                    <a:pt x="5204" y="1"/>
                  </a:moveTo>
                  <a:cubicBezTo>
                    <a:pt x="5127" y="1"/>
                    <a:pt x="5047" y="19"/>
                    <a:pt x="4972" y="56"/>
                  </a:cubicBezTo>
                  <a:lnTo>
                    <a:pt x="3896" y="626"/>
                  </a:lnTo>
                  <a:cubicBezTo>
                    <a:pt x="3832" y="658"/>
                    <a:pt x="3737" y="658"/>
                    <a:pt x="3674" y="658"/>
                  </a:cubicBezTo>
                  <a:cubicBezTo>
                    <a:pt x="3294" y="595"/>
                    <a:pt x="2819" y="405"/>
                    <a:pt x="2819" y="405"/>
                  </a:cubicBezTo>
                  <a:cubicBezTo>
                    <a:pt x="2597" y="310"/>
                    <a:pt x="2376" y="246"/>
                    <a:pt x="2154" y="246"/>
                  </a:cubicBezTo>
                  <a:lnTo>
                    <a:pt x="1869" y="246"/>
                  </a:lnTo>
                  <a:cubicBezTo>
                    <a:pt x="1521" y="246"/>
                    <a:pt x="1204" y="405"/>
                    <a:pt x="1014" y="658"/>
                  </a:cubicBezTo>
                  <a:lnTo>
                    <a:pt x="982" y="658"/>
                  </a:lnTo>
                  <a:lnTo>
                    <a:pt x="95" y="1830"/>
                  </a:lnTo>
                  <a:cubicBezTo>
                    <a:pt x="32" y="1893"/>
                    <a:pt x="0" y="2020"/>
                    <a:pt x="0" y="2115"/>
                  </a:cubicBezTo>
                  <a:lnTo>
                    <a:pt x="64" y="3856"/>
                  </a:lnTo>
                  <a:cubicBezTo>
                    <a:pt x="64" y="4110"/>
                    <a:pt x="285" y="4300"/>
                    <a:pt x="539" y="4300"/>
                  </a:cubicBezTo>
                  <a:cubicBezTo>
                    <a:pt x="824" y="4300"/>
                    <a:pt x="1014" y="4078"/>
                    <a:pt x="1014" y="3825"/>
                  </a:cubicBezTo>
                  <a:lnTo>
                    <a:pt x="950" y="2273"/>
                  </a:lnTo>
                  <a:lnTo>
                    <a:pt x="1045" y="2146"/>
                  </a:lnTo>
                  <a:lnTo>
                    <a:pt x="1045" y="4205"/>
                  </a:lnTo>
                  <a:lnTo>
                    <a:pt x="570" y="9050"/>
                  </a:lnTo>
                  <a:cubicBezTo>
                    <a:pt x="570" y="9303"/>
                    <a:pt x="760" y="9557"/>
                    <a:pt x="1045" y="9588"/>
                  </a:cubicBezTo>
                  <a:lnTo>
                    <a:pt x="1077" y="9588"/>
                  </a:lnTo>
                  <a:cubicBezTo>
                    <a:pt x="1331" y="9588"/>
                    <a:pt x="1552" y="9398"/>
                    <a:pt x="1584" y="9145"/>
                  </a:cubicBezTo>
                  <a:lnTo>
                    <a:pt x="1932" y="5472"/>
                  </a:lnTo>
                  <a:cubicBezTo>
                    <a:pt x="2027" y="5472"/>
                    <a:pt x="2091" y="5503"/>
                    <a:pt x="2186" y="5503"/>
                  </a:cubicBezTo>
                  <a:cubicBezTo>
                    <a:pt x="2249" y="5503"/>
                    <a:pt x="2344" y="5472"/>
                    <a:pt x="2407" y="5472"/>
                  </a:cubicBezTo>
                  <a:lnTo>
                    <a:pt x="2851" y="9145"/>
                  </a:lnTo>
                  <a:cubicBezTo>
                    <a:pt x="2882" y="9398"/>
                    <a:pt x="3104" y="9588"/>
                    <a:pt x="3357" y="9588"/>
                  </a:cubicBezTo>
                  <a:lnTo>
                    <a:pt x="3421" y="9588"/>
                  </a:lnTo>
                  <a:cubicBezTo>
                    <a:pt x="3706" y="9557"/>
                    <a:pt x="3896" y="9303"/>
                    <a:pt x="3864" y="9018"/>
                  </a:cubicBezTo>
                  <a:lnTo>
                    <a:pt x="3294" y="4426"/>
                  </a:lnTo>
                  <a:lnTo>
                    <a:pt x="3294" y="4395"/>
                  </a:lnTo>
                  <a:lnTo>
                    <a:pt x="3294" y="1545"/>
                  </a:lnTo>
                  <a:cubicBezTo>
                    <a:pt x="3357" y="1576"/>
                    <a:pt x="3452" y="1576"/>
                    <a:pt x="3516" y="1608"/>
                  </a:cubicBezTo>
                  <a:cubicBezTo>
                    <a:pt x="3580" y="1615"/>
                    <a:pt x="3644" y="1619"/>
                    <a:pt x="3707" y="1619"/>
                  </a:cubicBezTo>
                  <a:cubicBezTo>
                    <a:pt x="3927" y="1619"/>
                    <a:pt x="4143" y="1572"/>
                    <a:pt x="4339" y="1450"/>
                  </a:cubicBezTo>
                  <a:lnTo>
                    <a:pt x="5416" y="911"/>
                  </a:lnTo>
                  <a:cubicBezTo>
                    <a:pt x="5638" y="785"/>
                    <a:pt x="5733" y="500"/>
                    <a:pt x="5638" y="278"/>
                  </a:cubicBezTo>
                  <a:lnTo>
                    <a:pt x="5511" y="120"/>
                  </a:lnTo>
                  <a:cubicBezTo>
                    <a:pt x="5434" y="43"/>
                    <a:pt x="5323" y="1"/>
                    <a:pt x="5204" y="1"/>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3522;p36">
              <a:extLst>
                <a:ext uri="{FF2B5EF4-FFF2-40B4-BE49-F238E27FC236}">
                  <a16:creationId xmlns:a16="http://schemas.microsoft.com/office/drawing/2014/main" id="{02232666-04B7-4480-B6D6-4C702BE6D1A9}"/>
                </a:ext>
              </a:extLst>
            </p:cNvPr>
            <p:cNvSpPr/>
            <p:nvPr/>
          </p:nvSpPr>
          <p:spPr>
            <a:xfrm>
              <a:off x="7944680" y="3620091"/>
              <a:ext cx="262003" cy="426714"/>
            </a:xfrm>
            <a:custGeom>
              <a:avLst/>
              <a:gdLst/>
              <a:ahLst/>
              <a:cxnLst/>
              <a:rect l="l" t="t" r="r" b="b"/>
              <a:pathLst>
                <a:path w="6113" h="9956" extrusionOk="0">
                  <a:moveTo>
                    <a:pt x="5369" y="389"/>
                  </a:moveTo>
                  <a:cubicBezTo>
                    <a:pt x="5445" y="389"/>
                    <a:pt x="5515" y="416"/>
                    <a:pt x="5574" y="455"/>
                  </a:cubicBezTo>
                  <a:lnTo>
                    <a:pt x="5637" y="582"/>
                  </a:lnTo>
                  <a:cubicBezTo>
                    <a:pt x="5701" y="708"/>
                    <a:pt x="5637" y="867"/>
                    <a:pt x="5511" y="930"/>
                  </a:cubicBezTo>
                  <a:lnTo>
                    <a:pt x="4434" y="1468"/>
                  </a:lnTo>
                  <a:cubicBezTo>
                    <a:pt x="4272" y="1561"/>
                    <a:pt x="4109" y="1620"/>
                    <a:pt x="3935" y="1620"/>
                  </a:cubicBezTo>
                  <a:cubicBezTo>
                    <a:pt x="3871" y="1620"/>
                    <a:pt x="3805" y="1612"/>
                    <a:pt x="3737" y="1595"/>
                  </a:cubicBezTo>
                  <a:cubicBezTo>
                    <a:pt x="3674" y="1595"/>
                    <a:pt x="3579" y="1595"/>
                    <a:pt x="3516" y="1563"/>
                  </a:cubicBezTo>
                  <a:cubicBezTo>
                    <a:pt x="3452" y="1563"/>
                    <a:pt x="3421" y="1563"/>
                    <a:pt x="3357" y="1595"/>
                  </a:cubicBezTo>
                  <a:cubicBezTo>
                    <a:pt x="3326" y="1627"/>
                    <a:pt x="3294" y="1690"/>
                    <a:pt x="3294" y="1753"/>
                  </a:cubicBezTo>
                  <a:lnTo>
                    <a:pt x="3294" y="4572"/>
                  </a:lnTo>
                  <a:lnTo>
                    <a:pt x="3294" y="4603"/>
                  </a:lnTo>
                  <a:lnTo>
                    <a:pt x="3294" y="4635"/>
                  </a:lnTo>
                  <a:lnTo>
                    <a:pt x="3864" y="9259"/>
                  </a:lnTo>
                  <a:cubicBezTo>
                    <a:pt x="3864" y="9322"/>
                    <a:pt x="3832" y="9417"/>
                    <a:pt x="3801" y="9480"/>
                  </a:cubicBezTo>
                  <a:cubicBezTo>
                    <a:pt x="3737" y="9544"/>
                    <a:pt x="3674" y="9575"/>
                    <a:pt x="3579" y="9575"/>
                  </a:cubicBezTo>
                  <a:cubicBezTo>
                    <a:pt x="3562" y="9579"/>
                    <a:pt x="3546" y="9580"/>
                    <a:pt x="3530" y="9580"/>
                  </a:cubicBezTo>
                  <a:cubicBezTo>
                    <a:pt x="3389" y="9580"/>
                    <a:pt x="3259" y="9464"/>
                    <a:pt x="3231" y="9322"/>
                  </a:cubicBezTo>
                  <a:lnTo>
                    <a:pt x="2787" y="5649"/>
                  </a:lnTo>
                  <a:cubicBezTo>
                    <a:pt x="2787" y="5585"/>
                    <a:pt x="2756" y="5554"/>
                    <a:pt x="2692" y="5522"/>
                  </a:cubicBezTo>
                  <a:cubicBezTo>
                    <a:pt x="2670" y="5499"/>
                    <a:pt x="2632" y="5477"/>
                    <a:pt x="2600" y="5477"/>
                  </a:cubicBezTo>
                  <a:cubicBezTo>
                    <a:pt x="2587" y="5477"/>
                    <a:pt x="2575" y="5481"/>
                    <a:pt x="2566" y="5490"/>
                  </a:cubicBezTo>
                  <a:lnTo>
                    <a:pt x="2186" y="5490"/>
                  </a:lnTo>
                  <a:cubicBezTo>
                    <a:pt x="2167" y="5481"/>
                    <a:pt x="2148" y="5477"/>
                    <a:pt x="2131" y="5477"/>
                  </a:cubicBezTo>
                  <a:cubicBezTo>
                    <a:pt x="2088" y="5477"/>
                    <a:pt x="2050" y="5499"/>
                    <a:pt x="2027" y="5522"/>
                  </a:cubicBezTo>
                  <a:cubicBezTo>
                    <a:pt x="1964" y="5554"/>
                    <a:pt x="1964" y="5585"/>
                    <a:pt x="1932" y="5649"/>
                  </a:cubicBezTo>
                  <a:lnTo>
                    <a:pt x="1584" y="9322"/>
                  </a:lnTo>
                  <a:cubicBezTo>
                    <a:pt x="1584" y="9464"/>
                    <a:pt x="1457" y="9580"/>
                    <a:pt x="1294" y="9580"/>
                  </a:cubicBezTo>
                  <a:cubicBezTo>
                    <a:pt x="1275" y="9580"/>
                    <a:pt x="1255" y="9579"/>
                    <a:pt x="1235" y="9575"/>
                  </a:cubicBezTo>
                  <a:cubicBezTo>
                    <a:pt x="1172" y="9575"/>
                    <a:pt x="1077" y="9544"/>
                    <a:pt x="1014" y="9480"/>
                  </a:cubicBezTo>
                  <a:cubicBezTo>
                    <a:pt x="982" y="9417"/>
                    <a:pt x="950" y="9322"/>
                    <a:pt x="950" y="9259"/>
                  </a:cubicBezTo>
                  <a:lnTo>
                    <a:pt x="1426" y="4413"/>
                  </a:lnTo>
                  <a:lnTo>
                    <a:pt x="1426" y="2323"/>
                  </a:lnTo>
                  <a:cubicBezTo>
                    <a:pt x="1426" y="2260"/>
                    <a:pt x="1362" y="2197"/>
                    <a:pt x="1299" y="2165"/>
                  </a:cubicBezTo>
                  <a:cubicBezTo>
                    <a:pt x="1267" y="2133"/>
                    <a:pt x="1267" y="2133"/>
                    <a:pt x="1235" y="2133"/>
                  </a:cubicBezTo>
                  <a:cubicBezTo>
                    <a:pt x="1172" y="2133"/>
                    <a:pt x="1140" y="2165"/>
                    <a:pt x="1109" y="2228"/>
                  </a:cubicBezTo>
                  <a:lnTo>
                    <a:pt x="1014" y="2355"/>
                  </a:lnTo>
                  <a:cubicBezTo>
                    <a:pt x="982" y="2387"/>
                    <a:pt x="950" y="2418"/>
                    <a:pt x="950" y="2482"/>
                  </a:cubicBezTo>
                  <a:lnTo>
                    <a:pt x="1014" y="4033"/>
                  </a:lnTo>
                  <a:cubicBezTo>
                    <a:pt x="1014" y="4128"/>
                    <a:pt x="982" y="4192"/>
                    <a:pt x="950" y="4255"/>
                  </a:cubicBezTo>
                  <a:cubicBezTo>
                    <a:pt x="887" y="4287"/>
                    <a:pt x="824" y="4318"/>
                    <a:pt x="729" y="4318"/>
                  </a:cubicBezTo>
                  <a:cubicBezTo>
                    <a:pt x="570" y="4318"/>
                    <a:pt x="444" y="4223"/>
                    <a:pt x="444" y="4065"/>
                  </a:cubicBezTo>
                  <a:lnTo>
                    <a:pt x="380" y="2323"/>
                  </a:lnTo>
                  <a:cubicBezTo>
                    <a:pt x="380" y="2260"/>
                    <a:pt x="412" y="2197"/>
                    <a:pt x="444" y="2133"/>
                  </a:cubicBezTo>
                  <a:lnTo>
                    <a:pt x="1330" y="993"/>
                  </a:lnTo>
                  <a:cubicBezTo>
                    <a:pt x="1489" y="772"/>
                    <a:pt x="1774" y="645"/>
                    <a:pt x="2027" y="645"/>
                  </a:cubicBezTo>
                  <a:lnTo>
                    <a:pt x="2312" y="645"/>
                  </a:lnTo>
                  <a:cubicBezTo>
                    <a:pt x="2534" y="645"/>
                    <a:pt x="2724" y="708"/>
                    <a:pt x="2914" y="772"/>
                  </a:cubicBezTo>
                  <a:cubicBezTo>
                    <a:pt x="3041" y="835"/>
                    <a:pt x="3452" y="993"/>
                    <a:pt x="3832" y="1057"/>
                  </a:cubicBezTo>
                  <a:cubicBezTo>
                    <a:pt x="3927" y="1057"/>
                    <a:pt x="4054" y="1057"/>
                    <a:pt x="4181" y="993"/>
                  </a:cubicBezTo>
                  <a:lnTo>
                    <a:pt x="5226" y="423"/>
                  </a:lnTo>
                  <a:cubicBezTo>
                    <a:pt x="5274" y="399"/>
                    <a:pt x="5323" y="389"/>
                    <a:pt x="5369" y="389"/>
                  </a:cubicBezTo>
                  <a:close/>
                  <a:moveTo>
                    <a:pt x="5378" y="1"/>
                  </a:moveTo>
                  <a:cubicBezTo>
                    <a:pt x="5272" y="1"/>
                    <a:pt x="5165" y="26"/>
                    <a:pt x="5067" y="75"/>
                  </a:cubicBezTo>
                  <a:lnTo>
                    <a:pt x="3991" y="645"/>
                  </a:lnTo>
                  <a:cubicBezTo>
                    <a:pt x="3959" y="645"/>
                    <a:pt x="3896" y="677"/>
                    <a:pt x="3864" y="677"/>
                  </a:cubicBezTo>
                  <a:cubicBezTo>
                    <a:pt x="3547" y="613"/>
                    <a:pt x="3167" y="455"/>
                    <a:pt x="3072" y="423"/>
                  </a:cubicBezTo>
                  <a:cubicBezTo>
                    <a:pt x="2819" y="328"/>
                    <a:pt x="2566" y="265"/>
                    <a:pt x="2312" y="265"/>
                  </a:cubicBezTo>
                  <a:lnTo>
                    <a:pt x="2027" y="265"/>
                  </a:lnTo>
                  <a:cubicBezTo>
                    <a:pt x="1647" y="265"/>
                    <a:pt x="1299" y="423"/>
                    <a:pt x="1045" y="740"/>
                  </a:cubicBezTo>
                  <a:lnTo>
                    <a:pt x="127" y="1912"/>
                  </a:lnTo>
                  <a:cubicBezTo>
                    <a:pt x="64" y="2007"/>
                    <a:pt x="0" y="2165"/>
                    <a:pt x="0" y="2323"/>
                  </a:cubicBezTo>
                  <a:lnTo>
                    <a:pt x="64" y="4065"/>
                  </a:lnTo>
                  <a:cubicBezTo>
                    <a:pt x="64" y="4413"/>
                    <a:pt x="349" y="4698"/>
                    <a:pt x="729" y="4698"/>
                  </a:cubicBezTo>
                  <a:lnTo>
                    <a:pt x="760" y="4698"/>
                  </a:lnTo>
                  <a:cubicBezTo>
                    <a:pt x="855" y="4698"/>
                    <a:pt x="950" y="4667"/>
                    <a:pt x="1045" y="4603"/>
                  </a:cubicBezTo>
                  <a:lnTo>
                    <a:pt x="1045" y="4603"/>
                  </a:lnTo>
                  <a:lnTo>
                    <a:pt x="570" y="9195"/>
                  </a:lnTo>
                  <a:cubicBezTo>
                    <a:pt x="570" y="9385"/>
                    <a:pt x="634" y="9575"/>
                    <a:pt x="729" y="9702"/>
                  </a:cubicBezTo>
                  <a:cubicBezTo>
                    <a:pt x="855" y="9861"/>
                    <a:pt x="1014" y="9924"/>
                    <a:pt x="1204" y="9956"/>
                  </a:cubicBezTo>
                  <a:lnTo>
                    <a:pt x="1267" y="9956"/>
                  </a:lnTo>
                  <a:cubicBezTo>
                    <a:pt x="1616" y="9956"/>
                    <a:pt x="1932" y="9702"/>
                    <a:pt x="1964" y="9354"/>
                  </a:cubicBezTo>
                  <a:lnTo>
                    <a:pt x="2281" y="5839"/>
                  </a:lnTo>
                  <a:cubicBezTo>
                    <a:pt x="2312" y="5854"/>
                    <a:pt x="2336" y="5862"/>
                    <a:pt x="2360" y="5862"/>
                  </a:cubicBezTo>
                  <a:cubicBezTo>
                    <a:pt x="2383" y="5862"/>
                    <a:pt x="2407" y="5854"/>
                    <a:pt x="2439" y="5839"/>
                  </a:cubicBezTo>
                  <a:lnTo>
                    <a:pt x="2851" y="9354"/>
                  </a:lnTo>
                  <a:cubicBezTo>
                    <a:pt x="2882" y="9702"/>
                    <a:pt x="3199" y="9956"/>
                    <a:pt x="3547" y="9956"/>
                  </a:cubicBezTo>
                  <a:lnTo>
                    <a:pt x="3611" y="9956"/>
                  </a:lnTo>
                  <a:cubicBezTo>
                    <a:pt x="3801" y="9924"/>
                    <a:pt x="3959" y="9829"/>
                    <a:pt x="4086" y="9702"/>
                  </a:cubicBezTo>
                  <a:cubicBezTo>
                    <a:pt x="4181" y="9544"/>
                    <a:pt x="4244" y="9354"/>
                    <a:pt x="4212" y="9195"/>
                  </a:cubicBezTo>
                  <a:lnTo>
                    <a:pt x="3674" y="4572"/>
                  </a:lnTo>
                  <a:lnTo>
                    <a:pt x="3674" y="1943"/>
                  </a:lnTo>
                  <a:cubicBezTo>
                    <a:pt x="3756" y="1960"/>
                    <a:pt x="3838" y="1968"/>
                    <a:pt x="3919" y="1968"/>
                  </a:cubicBezTo>
                  <a:cubicBezTo>
                    <a:pt x="4154" y="1968"/>
                    <a:pt x="4389" y="1902"/>
                    <a:pt x="4624" y="1785"/>
                  </a:cubicBezTo>
                  <a:lnTo>
                    <a:pt x="5669" y="1247"/>
                  </a:lnTo>
                  <a:cubicBezTo>
                    <a:pt x="5986" y="1088"/>
                    <a:pt x="6113" y="708"/>
                    <a:pt x="5986" y="392"/>
                  </a:cubicBezTo>
                  <a:cubicBezTo>
                    <a:pt x="5954" y="360"/>
                    <a:pt x="5954" y="360"/>
                    <a:pt x="5954" y="360"/>
                  </a:cubicBezTo>
                  <a:lnTo>
                    <a:pt x="5859" y="201"/>
                  </a:lnTo>
                  <a:lnTo>
                    <a:pt x="5828" y="201"/>
                  </a:lnTo>
                  <a:cubicBezTo>
                    <a:pt x="5711" y="65"/>
                    <a:pt x="5546" y="1"/>
                    <a:pt x="5378"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3523;p36">
              <a:extLst>
                <a:ext uri="{FF2B5EF4-FFF2-40B4-BE49-F238E27FC236}">
                  <a16:creationId xmlns:a16="http://schemas.microsoft.com/office/drawing/2014/main" id="{2112506D-3C65-4329-96DE-5A917D8D4A87}"/>
                </a:ext>
              </a:extLst>
            </p:cNvPr>
            <p:cNvSpPr/>
            <p:nvPr/>
          </p:nvSpPr>
          <p:spPr>
            <a:xfrm>
              <a:off x="8005756" y="3558115"/>
              <a:ext cx="80105" cy="77405"/>
            </a:xfrm>
            <a:custGeom>
              <a:avLst/>
              <a:gdLst/>
              <a:ahLst/>
              <a:cxnLst/>
              <a:rect l="l" t="t" r="r" b="b"/>
              <a:pathLst>
                <a:path w="1869" h="1806" extrusionOk="0">
                  <a:moveTo>
                    <a:pt x="919" y="1"/>
                  </a:moveTo>
                  <a:cubicBezTo>
                    <a:pt x="412" y="1"/>
                    <a:pt x="1" y="412"/>
                    <a:pt x="1" y="919"/>
                  </a:cubicBezTo>
                  <a:cubicBezTo>
                    <a:pt x="1" y="1394"/>
                    <a:pt x="412" y="1806"/>
                    <a:pt x="919" y="1806"/>
                  </a:cubicBezTo>
                  <a:cubicBezTo>
                    <a:pt x="1457" y="1806"/>
                    <a:pt x="1869" y="1394"/>
                    <a:pt x="1869" y="919"/>
                  </a:cubicBezTo>
                  <a:cubicBezTo>
                    <a:pt x="1869" y="412"/>
                    <a:pt x="1457" y="1"/>
                    <a:pt x="91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3524;p36">
              <a:extLst>
                <a:ext uri="{FF2B5EF4-FFF2-40B4-BE49-F238E27FC236}">
                  <a16:creationId xmlns:a16="http://schemas.microsoft.com/office/drawing/2014/main" id="{52319E38-48F0-488E-90A6-453E01B629C6}"/>
                </a:ext>
              </a:extLst>
            </p:cNvPr>
            <p:cNvSpPr/>
            <p:nvPr/>
          </p:nvSpPr>
          <p:spPr>
            <a:xfrm>
              <a:off x="7998984" y="3549972"/>
              <a:ext cx="95021" cy="93692"/>
            </a:xfrm>
            <a:custGeom>
              <a:avLst/>
              <a:gdLst/>
              <a:ahLst/>
              <a:cxnLst/>
              <a:rect l="l" t="t" r="r" b="b"/>
              <a:pathLst>
                <a:path w="2217" h="2186" extrusionOk="0">
                  <a:moveTo>
                    <a:pt x="1109" y="381"/>
                  </a:moveTo>
                  <a:cubicBezTo>
                    <a:pt x="1489" y="381"/>
                    <a:pt x="1837" y="697"/>
                    <a:pt x="1837" y="1109"/>
                  </a:cubicBezTo>
                  <a:cubicBezTo>
                    <a:pt x="1837" y="1489"/>
                    <a:pt x="1489" y="1806"/>
                    <a:pt x="1109" y="1806"/>
                  </a:cubicBezTo>
                  <a:cubicBezTo>
                    <a:pt x="697" y="1806"/>
                    <a:pt x="349" y="1489"/>
                    <a:pt x="349" y="1109"/>
                  </a:cubicBezTo>
                  <a:cubicBezTo>
                    <a:pt x="349" y="697"/>
                    <a:pt x="697" y="381"/>
                    <a:pt x="1109" y="381"/>
                  </a:cubicBezTo>
                  <a:close/>
                  <a:moveTo>
                    <a:pt x="1109" y="1"/>
                  </a:moveTo>
                  <a:cubicBezTo>
                    <a:pt x="475" y="1"/>
                    <a:pt x="0" y="507"/>
                    <a:pt x="0" y="1109"/>
                  </a:cubicBezTo>
                  <a:cubicBezTo>
                    <a:pt x="0" y="1711"/>
                    <a:pt x="475" y="2186"/>
                    <a:pt x="1109" y="2186"/>
                  </a:cubicBezTo>
                  <a:cubicBezTo>
                    <a:pt x="1710" y="2186"/>
                    <a:pt x="2217" y="1711"/>
                    <a:pt x="2217" y="1109"/>
                  </a:cubicBezTo>
                  <a:cubicBezTo>
                    <a:pt x="2217" y="507"/>
                    <a:pt x="1710" y="1"/>
                    <a:pt x="1109"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3525;p36">
              <a:extLst>
                <a:ext uri="{FF2B5EF4-FFF2-40B4-BE49-F238E27FC236}">
                  <a16:creationId xmlns:a16="http://schemas.microsoft.com/office/drawing/2014/main" id="{8B2C3189-C696-4D66-9816-9F6A16974A2A}"/>
                </a:ext>
              </a:extLst>
            </p:cNvPr>
            <p:cNvSpPr/>
            <p:nvPr/>
          </p:nvSpPr>
          <p:spPr>
            <a:xfrm>
              <a:off x="8393939" y="3641478"/>
              <a:ext cx="17701" cy="15772"/>
            </a:xfrm>
            <a:custGeom>
              <a:avLst/>
              <a:gdLst/>
              <a:ahLst/>
              <a:cxnLst/>
              <a:rect l="l" t="t" r="r" b="b"/>
              <a:pathLst>
                <a:path w="413" h="368" extrusionOk="0">
                  <a:moveTo>
                    <a:pt x="207" y="0"/>
                  </a:moveTo>
                  <a:cubicBezTo>
                    <a:pt x="170" y="0"/>
                    <a:pt x="131" y="8"/>
                    <a:pt x="96" y="19"/>
                  </a:cubicBezTo>
                  <a:cubicBezTo>
                    <a:pt x="33" y="83"/>
                    <a:pt x="1" y="178"/>
                    <a:pt x="33" y="241"/>
                  </a:cubicBezTo>
                  <a:cubicBezTo>
                    <a:pt x="64" y="336"/>
                    <a:pt x="128" y="368"/>
                    <a:pt x="191" y="368"/>
                  </a:cubicBezTo>
                  <a:lnTo>
                    <a:pt x="254" y="368"/>
                  </a:lnTo>
                  <a:cubicBezTo>
                    <a:pt x="286" y="368"/>
                    <a:pt x="286" y="336"/>
                    <a:pt x="318" y="336"/>
                  </a:cubicBezTo>
                  <a:cubicBezTo>
                    <a:pt x="381" y="273"/>
                    <a:pt x="413" y="178"/>
                    <a:pt x="349" y="83"/>
                  </a:cubicBezTo>
                  <a:cubicBezTo>
                    <a:pt x="329" y="22"/>
                    <a:pt x="271" y="0"/>
                    <a:pt x="207"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3526;p36">
              <a:extLst>
                <a:ext uri="{FF2B5EF4-FFF2-40B4-BE49-F238E27FC236}">
                  <a16:creationId xmlns:a16="http://schemas.microsoft.com/office/drawing/2014/main" id="{6BA060C2-E8BB-4764-AFF6-489C120C0EA7}"/>
                </a:ext>
              </a:extLst>
            </p:cNvPr>
            <p:cNvSpPr/>
            <p:nvPr/>
          </p:nvSpPr>
          <p:spPr>
            <a:xfrm>
              <a:off x="8391239" y="3558115"/>
              <a:ext cx="78777" cy="77405"/>
            </a:xfrm>
            <a:custGeom>
              <a:avLst/>
              <a:gdLst/>
              <a:ahLst/>
              <a:cxnLst/>
              <a:rect l="l" t="t" r="r" b="b"/>
              <a:pathLst>
                <a:path w="1838" h="1806" extrusionOk="0">
                  <a:moveTo>
                    <a:pt x="919" y="1"/>
                  </a:moveTo>
                  <a:cubicBezTo>
                    <a:pt x="412" y="1"/>
                    <a:pt x="1" y="412"/>
                    <a:pt x="1" y="919"/>
                  </a:cubicBezTo>
                  <a:cubicBezTo>
                    <a:pt x="1" y="1394"/>
                    <a:pt x="412" y="1806"/>
                    <a:pt x="919" y="1806"/>
                  </a:cubicBezTo>
                  <a:cubicBezTo>
                    <a:pt x="1426" y="1806"/>
                    <a:pt x="1837" y="1394"/>
                    <a:pt x="1837" y="919"/>
                  </a:cubicBezTo>
                  <a:cubicBezTo>
                    <a:pt x="1837" y="412"/>
                    <a:pt x="1426" y="1"/>
                    <a:pt x="91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3527;p36">
              <a:extLst>
                <a:ext uri="{FF2B5EF4-FFF2-40B4-BE49-F238E27FC236}">
                  <a16:creationId xmlns:a16="http://schemas.microsoft.com/office/drawing/2014/main" id="{1213DEBC-63A6-4498-8D0E-D528848ECF7E}"/>
                </a:ext>
              </a:extLst>
            </p:cNvPr>
            <p:cNvSpPr/>
            <p:nvPr/>
          </p:nvSpPr>
          <p:spPr>
            <a:xfrm>
              <a:off x="8383095" y="3549972"/>
              <a:ext cx="95063" cy="93692"/>
            </a:xfrm>
            <a:custGeom>
              <a:avLst/>
              <a:gdLst/>
              <a:ahLst/>
              <a:cxnLst/>
              <a:rect l="l" t="t" r="r" b="b"/>
              <a:pathLst>
                <a:path w="2218" h="2186" extrusionOk="0">
                  <a:moveTo>
                    <a:pt x="1109" y="381"/>
                  </a:moveTo>
                  <a:cubicBezTo>
                    <a:pt x="1521" y="381"/>
                    <a:pt x="1869" y="697"/>
                    <a:pt x="1869" y="1109"/>
                  </a:cubicBezTo>
                  <a:cubicBezTo>
                    <a:pt x="1869" y="1489"/>
                    <a:pt x="1521" y="1806"/>
                    <a:pt x="1109" y="1806"/>
                  </a:cubicBezTo>
                  <a:cubicBezTo>
                    <a:pt x="697" y="1806"/>
                    <a:pt x="381" y="1489"/>
                    <a:pt x="381" y="1109"/>
                  </a:cubicBezTo>
                  <a:cubicBezTo>
                    <a:pt x="381" y="697"/>
                    <a:pt x="729" y="381"/>
                    <a:pt x="1109" y="381"/>
                  </a:cubicBezTo>
                  <a:close/>
                  <a:moveTo>
                    <a:pt x="1109" y="1"/>
                  </a:moveTo>
                  <a:cubicBezTo>
                    <a:pt x="507" y="1"/>
                    <a:pt x="1" y="507"/>
                    <a:pt x="1" y="1109"/>
                  </a:cubicBezTo>
                  <a:cubicBezTo>
                    <a:pt x="1" y="1711"/>
                    <a:pt x="507" y="2186"/>
                    <a:pt x="1109" y="2186"/>
                  </a:cubicBezTo>
                  <a:cubicBezTo>
                    <a:pt x="1742" y="2186"/>
                    <a:pt x="2217" y="1711"/>
                    <a:pt x="2217" y="1109"/>
                  </a:cubicBezTo>
                  <a:cubicBezTo>
                    <a:pt x="2217" y="507"/>
                    <a:pt x="1742" y="1"/>
                    <a:pt x="1109"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3528;p36">
              <a:extLst>
                <a:ext uri="{FF2B5EF4-FFF2-40B4-BE49-F238E27FC236}">
                  <a16:creationId xmlns:a16="http://schemas.microsoft.com/office/drawing/2014/main" id="{6D13A80D-C787-4CDE-8325-24E74F271B5C}"/>
                </a:ext>
              </a:extLst>
            </p:cNvPr>
            <p:cNvSpPr/>
            <p:nvPr/>
          </p:nvSpPr>
          <p:spPr>
            <a:xfrm>
              <a:off x="8278560" y="3639549"/>
              <a:ext cx="245759" cy="399112"/>
            </a:xfrm>
            <a:custGeom>
              <a:avLst/>
              <a:gdLst/>
              <a:ahLst/>
              <a:cxnLst/>
              <a:rect l="l" t="t" r="r" b="b"/>
              <a:pathLst>
                <a:path w="5734" h="9312" extrusionOk="0">
                  <a:moveTo>
                    <a:pt x="3453" y="1"/>
                  </a:moveTo>
                  <a:cubicBezTo>
                    <a:pt x="3231" y="1"/>
                    <a:pt x="3041" y="64"/>
                    <a:pt x="2851" y="159"/>
                  </a:cubicBezTo>
                  <a:lnTo>
                    <a:pt x="2851" y="191"/>
                  </a:lnTo>
                  <a:cubicBezTo>
                    <a:pt x="2661" y="318"/>
                    <a:pt x="2471" y="508"/>
                    <a:pt x="2281" y="729"/>
                  </a:cubicBezTo>
                  <a:cubicBezTo>
                    <a:pt x="2091" y="919"/>
                    <a:pt x="1933" y="1109"/>
                    <a:pt x="1774" y="1204"/>
                  </a:cubicBezTo>
                  <a:cubicBezTo>
                    <a:pt x="1730" y="1227"/>
                    <a:pt x="1685" y="1249"/>
                    <a:pt x="1640" y="1249"/>
                  </a:cubicBezTo>
                  <a:cubicBezTo>
                    <a:pt x="1622" y="1249"/>
                    <a:pt x="1603" y="1245"/>
                    <a:pt x="1584" y="1236"/>
                  </a:cubicBezTo>
                  <a:lnTo>
                    <a:pt x="793" y="793"/>
                  </a:lnTo>
                  <a:cubicBezTo>
                    <a:pt x="715" y="754"/>
                    <a:pt x="635" y="736"/>
                    <a:pt x="557" y="736"/>
                  </a:cubicBezTo>
                  <a:cubicBezTo>
                    <a:pt x="380" y="736"/>
                    <a:pt x="216" y="829"/>
                    <a:pt x="128" y="983"/>
                  </a:cubicBezTo>
                  <a:cubicBezTo>
                    <a:pt x="1" y="1204"/>
                    <a:pt x="96" y="1489"/>
                    <a:pt x="318" y="1616"/>
                  </a:cubicBezTo>
                  <a:lnTo>
                    <a:pt x="1141" y="2059"/>
                  </a:lnTo>
                  <a:cubicBezTo>
                    <a:pt x="1304" y="2141"/>
                    <a:pt x="1484" y="2181"/>
                    <a:pt x="1665" y="2181"/>
                  </a:cubicBezTo>
                  <a:cubicBezTo>
                    <a:pt x="1905" y="2181"/>
                    <a:pt x="2145" y="2109"/>
                    <a:pt x="2344" y="1964"/>
                  </a:cubicBezTo>
                  <a:cubicBezTo>
                    <a:pt x="2376" y="1933"/>
                    <a:pt x="2408" y="1901"/>
                    <a:pt x="2440" y="1869"/>
                  </a:cubicBezTo>
                  <a:lnTo>
                    <a:pt x="2440" y="4118"/>
                  </a:lnTo>
                  <a:lnTo>
                    <a:pt x="2440" y="4149"/>
                  </a:lnTo>
                  <a:lnTo>
                    <a:pt x="1901" y="8773"/>
                  </a:lnTo>
                  <a:cubicBezTo>
                    <a:pt x="1869" y="9026"/>
                    <a:pt x="2059" y="9280"/>
                    <a:pt x="2313" y="9311"/>
                  </a:cubicBezTo>
                  <a:lnTo>
                    <a:pt x="2376" y="9311"/>
                  </a:lnTo>
                  <a:cubicBezTo>
                    <a:pt x="2630" y="9311"/>
                    <a:pt x="2851" y="9121"/>
                    <a:pt x="2883" y="8868"/>
                  </a:cubicBezTo>
                  <a:lnTo>
                    <a:pt x="3326" y="5195"/>
                  </a:lnTo>
                  <a:cubicBezTo>
                    <a:pt x="3421" y="5226"/>
                    <a:pt x="3485" y="5226"/>
                    <a:pt x="3580" y="5226"/>
                  </a:cubicBezTo>
                  <a:cubicBezTo>
                    <a:pt x="3643" y="5226"/>
                    <a:pt x="3706" y="5226"/>
                    <a:pt x="3801" y="5195"/>
                  </a:cubicBezTo>
                  <a:lnTo>
                    <a:pt x="4150" y="8868"/>
                  </a:lnTo>
                  <a:cubicBezTo>
                    <a:pt x="4181" y="9121"/>
                    <a:pt x="4403" y="9311"/>
                    <a:pt x="4656" y="9311"/>
                  </a:cubicBezTo>
                  <a:lnTo>
                    <a:pt x="4688" y="9311"/>
                  </a:lnTo>
                  <a:cubicBezTo>
                    <a:pt x="4973" y="9280"/>
                    <a:pt x="5195" y="9058"/>
                    <a:pt x="5163" y="8773"/>
                  </a:cubicBezTo>
                  <a:lnTo>
                    <a:pt x="4688" y="3959"/>
                  </a:lnTo>
                  <a:lnTo>
                    <a:pt x="4688" y="1869"/>
                  </a:lnTo>
                  <a:lnTo>
                    <a:pt x="4783" y="1996"/>
                  </a:lnTo>
                  <a:lnTo>
                    <a:pt x="4720" y="3579"/>
                  </a:lnTo>
                  <a:cubicBezTo>
                    <a:pt x="4720" y="3833"/>
                    <a:pt x="4910" y="4054"/>
                    <a:pt x="5195" y="4054"/>
                  </a:cubicBezTo>
                  <a:cubicBezTo>
                    <a:pt x="5448" y="4054"/>
                    <a:pt x="5670" y="3833"/>
                    <a:pt x="5670" y="3579"/>
                  </a:cubicBezTo>
                  <a:lnTo>
                    <a:pt x="5733" y="1869"/>
                  </a:lnTo>
                  <a:cubicBezTo>
                    <a:pt x="5733" y="1743"/>
                    <a:pt x="5701" y="1648"/>
                    <a:pt x="5638" y="1553"/>
                  </a:cubicBezTo>
                  <a:lnTo>
                    <a:pt x="4751" y="413"/>
                  </a:lnTo>
                  <a:lnTo>
                    <a:pt x="4720" y="413"/>
                  </a:lnTo>
                  <a:cubicBezTo>
                    <a:pt x="4530" y="159"/>
                    <a:pt x="4213" y="1"/>
                    <a:pt x="3896" y="1"/>
                  </a:cubicBezTo>
                  <a:close/>
                </a:path>
              </a:pathLst>
            </a:custGeom>
            <a:solidFill>
              <a:srgbClr val="F2A3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3529;p36">
              <a:extLst>
                <a:ext uri="{FF2B5EF4-FFF2-40B4-BE49-F238E27FC236}">
                  <a16:creationId xmlns:a16="http://schemas.microsoft.com/office/drawing/2014/main" id="{BA5E508E-2195-486F-8586-F290328BC381}"/>
                </a:ext>
              </a:extLst>
            </p:cNvPr>
            <p:cNvSpPr/>
            <p:nvPr/>
          </p:nvSpPr>
          <p:spPr>
            <a:xfrm>
              <a:off x="8273159" y="3631406"/>
              <a:ext cx="259303" cy="415528"/>
            </a:xfrm>
            <a:custGeom>
              <a:avLst/>
              <a:gdLst/>
              <a:ahLst/>
              <a:cxnLst/>
              <a:rect l="l" t="t" r="r" b="b"/>
              <a:pathLst>
                <a:path w="6050" h="9695" extrusionOk="0">
                  <a:moveTo>
                    <a:pt x="4022" y="381"/>
                  </a:moveTo>
                  <a:cubicBezTo>
                    <a:pt x="4276" y="381"/>
                    <a:pt x="4529" y="476"/>
                    <a:pt x="4719" y="698"/>
                  </a:cubicBezTo>
                  <a:lnTo>
                    <a:pt x="5606" y="1869"/>
                  </a:lnTo>
                  <a:cubicBezTo>
                    <a:pt x="5637" y="1901"/>
                    <a:pt x="5669" y="1964"/>
                    <a:pt x="5669" y="2028"/>
                  </a:cubicBezTo>
                  <a:lnTo>
                    <a:pt x="5606" y="3769"/>
                  </a:lnTo>
                  <a:cubicBezTo>
                    <a:pt x="5606" y="3928"/>
                    <a:pt x="5479" y="4054"/>
                    <a:pt x="5321" y="4054"/>
                  </a:cubicBezTo>
                  <a:cubicBezTo>
                    <a:pt x="5226" y="4054"/>
                    <a:pt x="5162" y="4023"/>
                    <a:pt x="5099" y="3959"/>
                  </a:cubicBezTo>
                  <a:cubicBezTo>
                    <a:pt x="5067" y="3896"/>
                    <a:pt x="5036" y="3833"/>
                    <a:pt x="5036" y="3738"/>
                  </a:cubicBezTo>
                  <a:lnTo>
                    <a:pt x="5099" y="2186"/>
                  </a:lnTo>
                  <a:cubicBezTo>
                    <a:pt x="5099" y="2154"/>
                    <a:pt x="5067" y="2091"/>
                    <a:pt x="5036" y="2059"/>
                  </a:cubicBezTo>
                  <a:lnTo>
                    <a:pt x="4972" y="1933"/>
                  </a:lnTo>
                  <a:cubicBezTo>
                    <a:pt x="4909" y="1869"/>
                    <a:pt x="4814" y="1869"/>
                    <a:pt x="4751" y="1869"/>
                  </a:cubicBezTo>
                  <a:cubicBezTo>
                    <a:pt x="4687" y="1901"/>
                    <a:pt x="4624" y="1996"/>
                    <a:pt x="4624" y="2059"/>
                  </a:cubicBezTo>
                  <a:lnTo>
                    <a:pt x="4624" y="4149"/>
                  </a:lnTo>
                  <a:lnTo>
                    <a:pt x="5099" y="8963"/>
                  </a:lnTo>
                  <a:cubicBezTo>
                    <a:pt x="5099" y="9058"/>
                    <a:pt x="5067" y="9153"/>
                    <a:pt x="5036" y="9216"/>
                  </a:cubicBezTo>
                  <a:cubicBezTo>
                    <a:pt x="4972" y="9280"/>
                    <a:pt x="4877" y="9311"/>
                    <a:pt x="4814" y="9311"/>
                  </a:cubicBezTo>
                  <a:cubicBezTo>
                    <a:pt x="4794" y="9315"/>
                    <a:pt x="4775" y="9316"/>
                    <a:pt x="4756" y="9316"/>
                  </a:cubicBezTo>
                  <a:cubicBezTo>
                    <a:pt x="4593" y="9316"/>
                    <a:pt x="4466" y="9197"/>
                    <a:pt x="4466" y="9026"/>
                  </a:cubicBezTo>
                  <a:lnTo>
                    <a:pt x="4117" y="5353"/>
                  </a:lnTo>
                  <a:cubicBezTo>
                    <a:pt x="4086" y="5321"/>
                    <a:pt x="4086" y="5258"/>
                    <a:pt x="4022" y="5226"/>
                  </a:cubicBezTo>
                  <a:cubicBezTo>
                    <a:pt x="3991" y="5195"/>
                    <a:pt x="3959" y="5195"/>
                    <a:pt x="3927" y="5195"/>
                  </a:cubicBezTo>
                  <a:lnTo>
                    <a:pt x="3864" y="5195"/>
                  </a:lnTo>
                  <a:cubicBezTo>
                    <a:pt x="3801" y="5210"/>
                    <a:pt x="3737" y="5218"/>
                    <a:pt x="3674" y="5218"/>
                  </a:cubicBezTo>
                  <a:cubicBezTo>
                    <a:pt x="3611" y="5218"/>
                    <a:pt x="3547" y="5210"/>
                    <a:pt x="3484" y="5195"/>
                  </a:cubicBezTo>
                  <a:cubicBezTo>
                    <a:pt x="3465" y="5185"/>
                    <a:pt x="3450" y="5181"/>
                    <a:pt x="3435" y="5181"/>
                  </a:cubicBezTo>
                  <a:cubicBezTo>
                    <a:pt x="3399" y="5181"/>
                    <a:pt x="3370" y="5204"/>
                    <a:pt x="3326" y="5226"/>
                  </a:cubicBezTo>
                  <a:cubicBezTo>
                    <a:pt x="3294" y="5258"/>
                    <a:pt x="3262" y="5290"/>
                    <a:pt x="3262" y="5353"/>
                  </a:cubicBezTo>
                  <a:lnTo>
                    <a:pt x="2819" y="9026"/>
                  </a:lnTo>
                  <a:cubicBezTo>
                    <a:pt x="2787" y="9185"/>
                    <a:pt x="2661" y="9311"/>
                    <a:pt x="2502" y="9311"/>
                  </a:cubicBezTo>
                  <a:lnTo>
                    <a:pt x="2470" y="9311"/>
                  </a:lnTo>
                  <a:cubicBezTo>
                    <a:pt x="2375" y="9280"/>
                    <a:pt x="2280" y="9248"/>
                    <a:pt x="2249" y="9185"/>
                  </a:cubicBezTo>
                  <a:cubicBezTo>
                    <a:pt x="2185" y="9121"/>
                    <a:pt x="2154" y="9026"/>
                    <a:pt x="2185" y="8963"/>
                  </a:cubicBezTo>
                  <a:lnTo>
                    <a:pt x="2756" y="4339"/>
                  </a:lnTo>
                  <a:lnTo>
                    <a:pt x="2756" y="4308"/>
                  </a:lnTo>
                  <a:lnTo>
                    <a:pt x="2756" y="2028"/>
                  </a:lnTo>
                  <a:cubicBezTo>
                    <a:pt x="2756" y="1964"/>
                    <a:pt x="2692" y="1901"/>
                    <a:pt x="2629" y="1869"/>
                  </a:cubicBezTo>
                  <a:cubicBezTo>
                    <a:pt x="2603" y="1856"/>
                    <a:pt x="2576" y="1848"/>
                    <a:pt x="2550" y="1848"/>
                  </a:cubicBezTo>
                  <a:cubicBezTo>
                    <a:pt x="2513" y="1848"/>
                    <a:pt x="2476" y="1864"/>
                    <a:pt x="2439" y="1901"/>
                  </a:cubicBezTo>
                  <a:cubicBezTo>
                    <a:pt x="2407" y="1933"/>
                    <a:pt x="2375" y="1964"/>
                    <a:pt x="2344" y="1964"/>
                  </a:cubicBezTo>
                  <a:cubicBezTo>
                    <a:pt x="2178" y="2094"/>
                    <a:pt x="1968" y="2158"/>
                    <a:pt x="1760" y="2158"/>
                  </a:cubicBezTo>
                  <a:cubicBezTo>
                    <a:pt x="1611" y="2158"/>
                    <a:pt x="1462" y="2125"/>
                    <a:pt x="1330" y="2059"/>
                  </a:cubicBezTo>
                  <a:lnTo>
                    <a:pt x="539" y="1616"/>
                  </a:lnTo>
                  <a:cubicBezTo>
                    <a:pt x="475" y="1584"/>
                    <a:pt x="412" y="1521"/>
                    <a:pt x="380" y="1458"/>
                  </a:cubicBezTo>
                  <a:cubicBezTo>
                    <a:pt x="380" y="1394"/>
                    <a:pt x="380" y="1299"/>
                    <a:pt x="412" y="1236"/>
                  </a:cubicBezTo>
                  <a:cubicBezTo>
                    <a:pt x="454" y="1151"/>
                    <a:pt x="553" y="1095"/>
                    <a:pt x="651" y="1095"/>
                  </a:cubicBezTo>
                  <a:cubicBezTo>
                    <a:pt x="701" y="1095"/>
                    <a:pt x="750" y="1109"/>
                    <a:pt x="792" y="1141"/>
                  </a:cubicBezTo>
                  <a:lnTo>
                    <a:pt x="1615" y="1553"/>
                  </a:lnTo>
                  <a:cubicBezTo>
                    <a:pt x="1672" y="1581"/>
                    <a:pt x="1736" y="1597"/>
                    <a:pt x="1797" y="1597"/>
                  </a:cubicBezTo>
                  <a:cubicBezTo>
                    <a:pt x="1872" y="1597"/>
                    <a:pt x="1943" y="1573"/>
                    <a:pt x="1995" y="1521"/>
                  </a:cubicBezTo>
                  <a:cubicBezTo>
                    <a:pt x="2154" y="1394"/>
                    <a:pt x="2344" y="1204"/>
                    <a:pt x="2534" y="1014"/>
                  </a:cubicBezTo>
                  <a:cubicBezTo>
                    <a:pt x="2724" y="824"/>
                    <a:pt x="2914" y="634"/>
                    <a:pt x="3072" y="508"/>
                  </a:cubicBezTo>
                  <a:cubicBezTo>
                    <a:pt x="3231" y="413"/>
                    <a:pt x="3421" y="381"/>
                    <a:pt x="3579" y="381"/>
                  </a:cubicBezTo>
                  <a:close/>
                  <a:moveTo>
                    <a:pt x="3579" y="1"/>
                  </a:moveTo>
                  <a:cubicBezTo>
                    <a:pt x="3326" y="1"/>
                    <a:pt x="3104" y="64"/>
                    <a:pt x="2882" y="191"/>
                  </a:cubicBezTo>
                  <a:cubicBezTo>
                    <a:pt x="2661" y="349"/>
                    <a:pt x="2470" y="539"/>
                    <a:pt x="2249" y="761"/>
                  </a:cubicBezTo>
                  <a:cubicBezTo>
                    <a:pt x="2090" y="919"/>
                    <a:pt x="1932" y="1109"/>
                    <a:pt x="1774" y="1236"/>
                  </a:cubicBezTo>
                  <a:lnTo>
                    <a:pt x="982" y="793"/>
                  </a:lnTo>
                  <a:cubicBezTo>
                    <a:pt x="890" y="746"/>
                    <a:pt x="789" y="724"/>
                    <a:pt x="689" y="724"/>
                  </a:cubicBezTo>
                  <a:cubicBezTo>
                    <a:pt x="447" y="724"/>
                    <a:pt x="207" y="853"/>
                    <a:pt x="95" y="1078"/>
                  </a:cubicBezTo>
                  <a:cubicBezTo>
                    <a:pt x="0" y="1236"/>
                    <a:pt x="0" y="1394"/>
                    <a:pt x="32" y="1584"/>
                  </a:cubicBezTo>
                  <a:cubicBezTo>
                    <a:pt x="95" y="1743"/>
                    <a:pt x="190" y="1869"/>
                    <a:pt x="349" y="1964"/>
                  </a:cubicBezTo>
                  <a:lnTo>
                    <a:pt x="1172" y="2408"/>
                  </a:lnTo>
                  <a:cubicBezTo>
                    <a:pt x="1362" y="2503"/>
                    <a:pt x="1568" y="2550"/>
                    <a:pt x="1774" y="2550"/>
                  </a:cubicBezTo>
                  <a:cubicBezTo>
                    <a:pt x="1980" y="2550"/>
                    <a:pt x="2185" y="2503"/>
                    <a:pt x="2375" y="2408"/>
                  </a:cubicBezTo>
                  <a:lnTo>
                    <a:pt x="2375" y="4308"/>
                  </a:lnTo>
                  <a:lnTo>
                    <a:pt x="1805" y="8931"/>
                  </a:lnTo>
                  <a:cubicBezTo>
                    <a:pt x="1805" y="9090"/>
                    <a:pt x="1837" y="9280"/>
                    <a:pt x="1964" y="9438"/>
                  </a:cubicBezTo>
                  <a:cubicBezTo>
                    <a:pt x="2090" y="9565"/>
                    <a:pt x="2249" y="9660"/>
                    <a:pt x="2439" y="9692"/>
                  </a:cubicBezTo>
                  <a:cubicBezTo>
                    <a:pt x="2460" y="9693"/>
                    <a:pt x="2482" y="9694"/>
                    <a:pt x="2503" y="9694"/>
                  </a:cubicBezTo>
                  <a:cubicBezTo>
                    <a:pt x="2854" y="9694"/>
                    <a:pt x="3139" y="9448"/>
                    <a:pt x="3199" y="9090"/>
                  </a:cubicBezTo>
                  <a:lnTo>
                    <a:pt x="3611" y="5575"/>
                  </a:lnTo>
                  <a:lnTo>
                    <a:pt x="3737" y="5575"/>
                  </a:lnTo>
                  <a:lnTo>
                    <a:pt x="4086" y="9090"/>
                  </a:lnTo>
                  <a:cubicBezTo>
                    <a:pt x="4117" y="9438"/>
                    <a:pt x="4434" y="9692"/>
                    <a:pt x="4782" y="9692"/>
                  </a:cubicBezTo>
                  <a:lnTo>
                    <a:pt x="4846" y="9692"/>
                  </a:lnTo>
                  <a:cubicBezTo>
                    <a:pt x="5036" y="9660"/>
                    <a:pt x="5194" y="9565"/>
                    <a:pt x="5321" y="9438"/>
                  </a:cubicBezTo>
                  <a:cubicBezTo>
                    <a:pt x="5416" y="9280"/>
                    <a:pt x="5479" y="9121"/>
                    <a:pt x="5479" y="8931"/>
                  </a:cubicBezTo>
                  <a:lnTo>
                    <a:pt x="5004" y="4339"/>
                  </a:lnTo>
                  <a:lnTo>
                    <a:pt x="5004" y="4339"/>
                  </a:lnTo>
                  <a:cubicBezTo>
                    <a:pt x="5099" y="4371"/>
                    <a:pt x="5194" y="4403"/>
                    <a:pt x="5321" y="4403"/>
                  </a:cubicBezTo>
                  <a:cubicBezTo>
                    <a:pt x="5669" y="4403"/>
                    <a:pt x="5986" y="4149"/>
                    <a:pt x="5986" y="3769"/>
                  </a:cubicBezTo>
                  <a:lnTo>
                    <a:pt x="6049" y="2059"/>
                  </a:lnTo>
                  <a:cubicBezTo>
                    <a:pt x="6049" y="1901"/>
                    <a:pt x="5986" y="1743"/>
                    <a:pt x="5891" y="1616"/>
                  </a:cubicBezTo>
                  <a:lnTo>
                    <a:pt x="5004" y="476"/>
                  </a:lnTo>
                  <a:cubicBezTo>
                    <a:pt x="4751" y="159"/>
                    <a:pt x="4402" y="1"/>
                    <a:pt x="4022"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3530;p36">
              <a:extLst>
                <a:ext uri="{FF2B5EF4-FFF2-40B4-BE49-F238E27FC236}">
                  <a16:creationId xmlns:a16="http://schemas.microsoft.com/office/drawing/2014/main" id="{817ED847-791B-43D8-BB7F-AA1EABB75AA3}"/>
                </a:ext>
              </a:extLst>
            </p:cNvPr>
            <p:cNvSpPr/>
            <p:nvPr/>
          </p:nvSpPr>
          <p:spPr>
            <a:xfrm>
              <a:off x="7821158" y="2791221"/>
              <a:ext cx="218586" cy="195527"/>
            </a:xfrm>
            <a:custGeom>
              <a:avLst/>
              <a:gdLst/>
              <a:ahLst/>
              <a:cxnLst/>
              <a:rect l="l" t="t" r="r" b="b"/>
              <a:pathLst>
                <a:path w="5100" h="4562" extrusionOk="0">
                  <a:moveTo>
                    <a:pt x="1299" y="1"/>
                  </a:moveTo>
                  <a:cubicBezTo>
                    <a:pt x="571" y="1"/>
                    <a:pt x="1" y="412"/>
                    <a:pt x="1" y="951"/>
                  </a:cubicBezTo>
                  <a:lnTo>
                    <a:pt x="1" y="2471"/>
                  </a:lnTo>
                  <a:cubicBezTo>
                    <a:pt x="1" y="3009"/>
                    <a:pt x="571" y="3421"/>
                    <a:pt x="1299" y="3421"/>
                  </a:cubicBezTo>
                  <a:lnTo>
                    <a:pt x="3864" y="3421"/>
                  </a:lnTo>
                  <a:lnTo>
                    <a:pt x="5099" y="4561"/>
                  </a:lnTo>
                  <a:lnTo>
                    <a:pt x="5068" y="2503"/>
                  </a:lnTo>
                  <a:lnTo>
                    <a:pt x="5068" y="2471"/>
                  </a:lnTo>
                  <a:lnTo>
                    <a:pt x="5068" y="951"/>
                  </a:lnTo>
                  <a:cubicBezTo>
                    <a:pt x="5068" y="412"/>
                    <a:pt x="4498" y="1"/>
                    <a:pt x="376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3531;p36">
              <a:extLst>
                <a:ext uri="{FF2B5EF4-FFF2-40B4-BE49-F238E27FC236}">
                  <a16:creationId xmlns:a16="http://schemas.microsoft.com/office/drawing/2014/main" id="{DEEEAEB0-EDE5-4EE1-B688-DF046B7D099C}"/>
                </a:ext>
              </a:extLst>
            </p:cNvPr>
            <p:cNvSpPr/>
            <p:nvPr/>
          </p:nvSpPr>
          <p:spPr>
            <a:xfrm>
              <a:off x="7813014" y="2783078"/>
              <a:ext cx="234873" cy="211814"/>
            </a:xfrm>
            <a:custGeom>
              <a:avLst/>
              <a:gdLst/>
              <a:ahLst/>
              <a:cxnLst/>
              <a:rect l="l" t="t" r="r" b="b"/>
              <a:pathLst>
                <a:path w="5480" h="4942" extrusionOk="0">
                  <a:moveTo>
                    <a:pt x="3959" y="381"/>
                  </a:moveTo>
                  <a:cubicBezTo>
                    <a:pt x="4561" y="381"/>
                    <a:pt x="5068" y="729"/>
                    <a:pt x="5068" y="1141"/>
                  </a:cubicBezTo>
                  <a:lnTo>
                    <a:pt x="5068" y="2661"/>
                  </a:lnTo>
                  <a:lnTo>
                    <a:pt x="5068" y="2693"/>
                  </a:lnTo>
                  <a:lnTo>
                    <a:pt x="5068" y="4308"/>
                  </a:lnTo>
                  <a:lnTo>
                    <a:pt x="4181" y="3484"/>
                  </a:lnTo>
                  <a:cubicBezTo>
                    <a:pt x="4149" y="3453"/>
                    <a:pt x="4117" y="3421"/>
                    <a:pt x="4054" y="3421"/>
                  </a:cubicBezTo>
                  <a:lnTo>
                    <a:pt x="1489" y="3421"/>
                  </a:lnTo>
                  <a:cubicBezTo>
                    <a:pt x="887" y="3421"/>
                    <a:pt x="381" y="3073"/>
                    <a:pt x="381" y="2661"/>
                  </a:cubicBezTo>
                  <a:lnTo>
                    <a:pt x="381" y="1141"/>
                  </a:lnTo>
                  <a:cubicBezTo>
                    <a:pt x="381" y="729"/>
                    <a:pt x="887" y="381"/>
                    <a:pt x="1489" y="381"/>
                  </a:cubicBezTo>
                  <a:close/>
                  <a:moveTo>
                    <a:pt x="1489" y="1"/>
                  </a:moveTo>
                  <a:cubicBezTo>
                    <a:pt x="666" y="1"/>
                    <a:pt x="0" y="507"/>
                    <a:pt x="0" y="1141"/>
                  </a:cubicBezTo>
                  <a:lnTo>
                    <a:pt x="0" y="2661"/>
                  </a:lnTo>
                  <a:cubicBezTo>
                    <a:pt x="0" y="3294"/>
                    <a:pt x="666" y="3801"/>
                    <a:pt x="1489" y="3801"/>
                  </a:cubicBezTo>
                  <a:lnTo>
                    <a:pt x="3991" y="3801"/>
                  </a:lnTo>
                  <a:lnTo>
                    <a:pt x="5163" y="4878"/>
                  </a:lnTo>
                  <a:cubicBezTo>
                    <a:pt x="5194" y="4909"/>
                    <a:pt x="5226" y="4941"/>
                    <a:pt x="5289" y="4941"/>
                  </a:cubicBezTo>
                  <a:cubicBezTo>
                    <a:pt x="5289" y="4941"/>
                    <a:pt x="5321" y="4941"/>
                    <a:pt x="5353" y="4909"/>
                  </a:cubicBezTo>
                  <a:cubicBezTo>
                    <a:pt x="5416" y="4878"/>
                    <a:pt x="5479" y="4814"/>
                    <a:pt x="5479" y="4751"/>
                  </a:cubicBezTo>
                  <a:lnTo>
                    <a:pt x="5448" y="2693"/>
                  </a:lnTo>
                  <a:lnTo>
                    <a:pt x="5448" y="2661"/>
                  </a:lnTo>
                  <a:lnTo>
                    <a:pt x="5448" y="1141"/>
                  </a:lnTo>
                  <a:cubicBezTo>
                    <a:pt x="5448" y="507"/>
                    <a:pt x="4783" y="1"/>
                    <a:pt x="3959"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3532;p36">
              <a:extLst>
                <a:ext uri="{FF2B5EF4-FFF2-40B4-BE49-F238E27FC236}">
                  <a16:creationId xmlns:a16="http://schemas.microsoft.com/office/drawing/2014/main" id="{09B794A5-D4BF-4B23-B296-01BCC888639E}"/>
                </a:ext>
              </a:extLst>
            </p:cNvPr>
            <p:cNvSpPr/>
            <p:nvPr/>
          </p:nvSpPr>
          <p:spPr>
            <a:xfrm>
              <a:off x="7880862" y="2815651"/>
              <a:ext cx="99135" cy="99135"/>
            </a:xfrm>
            <a:custGeom>
              <a:avLst/>
              <a:gdLst/>
              <a:ahLst/>
              <a:cxnLst/>
              <a:rect l="l" t="t" r="r" b="b"/>
              <a:pathLst>
                <a:path w="2313" h="2313" extrusionOk="0">
                  <a:moveTo>
                    <a:pt x="1149" y="725"/>
                  </a:moveTo>
                  <a:cubicBezTo>
                    <a:pt x="1234" y="725"/>
                    <a:pt x="1321" y="748"/>
                    <a:pt x="1394" y="793"/>
                  </a:cubicBezTo>
                  <a:cubicBezTo>
                    <a:pt x="1648" y="951"/>
                    <a:pt x="1679" y="1299"/>
                    <a:pt x="1426" y="1521"/>
                  </a:cubicBezTo>
                  <a:cubicBezTo>
                    <a:pt x="1341" y="1572"/>
                    <a:pt x="1247" y="1604"/>
                    <a:pt x="1154" y="1604"/>
                  </a:cubicBezTo>
                  <a:cubicBezTo>
                    <a:pt x="1073" y="1604"/>
                    <a:pt x="993" y="1580"/>
                    <a:pt x="919" y="1521"/>
                  </a:cubicBezTo>
                  <a:cubicBezTo>
                    <a:pt x="666" y="1363"/>
                    <a:pt x="634" y="1014"/>
                    <a:pt x="888" y="824"/>
                  </a:cubicBezTo>
                  <a:cubicBezTo>
                    <a:pt x="956" y="756"/>
                    <a:pt x="1051" y="725"/>
                    <a:pt x="1149" y="725"/>
                  </a:cubicBezTo>
                  <a:close/>
                  <a:moveTo>
                    <a:pt x="1268" y="1"/>
                  </a:moveTo>
                  <a:lnTo>
                    <a:pt x="888" y="32"/>
                  </a:lnTo>
                  <a:cubicBezTo>
                    <a:pt x="856" y="32"/>
                    <a:pt x="856" y="64"/>
                    <a:pt x="856" y="64"/>
                  </a:cubicBezTo>
                  <a:lnTo>
                    <a:pt x="856" y="286"/>
                  </a:lnTo>
                  <a:cubicBezTo>
                    <a:pt x="856" y="318"/>
                    <a:pt x="856" y="318"/>
                    <a:pt x="824" y="318"/>
                  </a:cubicBezTo>
                  <a:cubicBezTo>
                    <a:pt x="793" y="349"/>
                    <a:pt x="729" y="381"/>
                    <a:pt x="698" y="381"/>
                  </a:cubicBezTo>
                  <a:cubicBezTo>
                    <a:pt x="698" y="397"/>
                    <a:pt x="690" y="405"/>
                    <a:pt x="678" y="405"/>
                  </a:cubicBezTo>
                  <a:cubicBezTo>
                    <a:pt x="666" y="405"/>
                    <a:pt x="650" y="397"/>
                    <a:pt x="634" y="381"/>
                  </a:cubicBezTo>
                  <a:lnTo>
                    <a:pt x="508" y="254"/>
                  </a:lnTo>
                  <a:cubicBezTo>
                    <a:pt x="492" y="238"/>
                    <a:pt x="476" y="230"/>
                    <a:pt x="464" y="230"/>
                  </a:cubicBezTo>
                  <a:cubicBezTo>
                    <a:pt x="452" y="230"/>
                    <a:pt x="444" y="238"/>
                    <a:pt x="444" y="254"/>
                  </a:cubicBezTo>
                  <a:lnTo>
                    <a:pt x="159" y="539"/>
                  </a:lnTo>
                  <a:cubicBezTo>
                    <a:pt x="159" y="571"/>
                    <a:pt x="159" y="603"/>
                    <a:pt x="191" y="603"/>
                  </a:cubicBezTo>
                  <a:lnTo>
                    <a:pt x="318" y="729"/>
                  </a:lnTo>
                  <a:cubicBezTo>
                    <a:pt x="349" y="761"/>
                    <a:pt x="349" y="761"/>
                    <a:pt x="349" y="793"/>
                  </a:cubicBezTo>
                  <a:cubicBezTo>
                    <a:pt x="318" y="856"/>
                    <a:pt x="286" y="888"/>
                    <a:pt x="286" y="951"/>
                  </a:cubicBezTo>
                  <a:cubicBezTo>
                    <a:pt x="286" y="951"/>
                    <a:pt x="254" y="983"/>
                    <a:pt x="254" y="983"/>
                  </a:cubicBezTo>
                  <a:lnTo>
                    <a:pt x="33" y="983"/>
                  </a:lnTo>
                  <a:cubicBezTo>
                    <a:pt x="1" y="983"/>
                    <a:pt x="1" y="1014"/>
                    <a:pt x="1" y="1014"/>
                  </a:cubicBezTo>
                  <a:lnTo>
                    <a:pt x="1" y="1426"/>
                  </a:lnTo>
                  <a:cubicBezTo>
                    <a:pt x="1" y="1426"/>
                    <a:pt x="33" y="1458"/>
                    <a:pt x="64" y="1458"/>
                  </a:cubicBezTo>
                  <a:lnTo>
                    <a:pt x="254" y="1458"/>
                  </a:lnTo>
                  <a:cubicBezTo>
                    <a:pt x="286" y="1458"/>
                    <a:pt x="318" y="1458"/>
                    <a:pt x="318" y="1489"/>
                  </a:cubicBezTo>
                  <a:cubicBezTo>
                    <a:pt x="318" y="1521"/>
                    <a:pt x="349" y="1553"/>
                    <a:pt x="381" y="1616"/>
                  </a:cubicBezTo>
                  <a:cubicBezTo>
                    <a:pt x="381" y="1616"/>
                    <a:pt x="381" y="1648"/>
                    <a:pt x="381" y="1648"/>
                  </a:cubicBezTo>
                  <a:lnTo>
                    <a:pt x="223" y="1806"/>
                  </a:lnTo>
                  <a:cubicBezTo>
                    <a:pt x="223" y="1838"/>
                    <a:pt x="223" y="1869"/>
                    <a:pt x="223" y="1869"/>
                  </a:cubicBezTo>
                  <a:lnTo>
                    <a:pt x="539" y="2123"/>
                  </a:lnTo>
                  <a:cubicBezTo>
                    <a:pt x="539" y="2138"/>
                    <a:pt x="547" y="2146"/>
                    <a:pt x="559" y="2146"/>
                  </a:cubicBezTo>
                  <a:cubicBezTo>
                    <a:pt x="571" y="2146"/>
                    <a:pt x="587" y="2138"/>
                    <a:pt x="603" y="2123"/>
                  </a:cubicBezTo>
                  <a:lnTo>
                    <a:pt x="729" y="1964"/>
                  </a:lnTo>
                  <a:lnTo>
                    <a:pt x="793" y="1964"/>
                  </a:lnTo>
                  <a:cubicBezTo>
                    <a:pt x="824" y="1996"/>
                    <a:pt x="888" y="1996"/>
                    <a:pt x="919" y="2028"/>
                  </a:cubicBezTo>
                  <a:cubicBezTo>
                    <a:pt x="951" y="2028"/>
                    <a:pt x="951" y="2028"/>
                    <a:pt x="951" y="2059"/>
                  </a:cubicBezTo>
                  <a:lnTo>
                    <a:pt x="983" y="2249"/>
                  </a:lnTo>
                  <a:cubicBezTo>
                    <a:pt x="983" y="2281"/>
                    <a:pt x="983" y="2313"/>
                    <a:pt x="1014" y="2313"/>
                  </a:cubicBezTo>
                  <a:lnTo>
                    <a:pt x="1331" y="2281"/>
                  </a:lnTo>
                  <a:cubicBezTo>
                    <a:pt x="1394" y="2281"/>
                    <a:pt x="1458" y="2218"/>
                    <a:pt x="1426" y="2154"/>
                  </a:cubicBezTo>
                  <a:lnTo>
                    <a:pt x="1426" y="2028"/>
                  </a:lnTo>
                  <a:cubicBezTo>
                    <a:pt x="1426" y="2028"/>
                    <a:pt x="1458" y="1996"/>
                    <a:pt x="1458" y="1996"/>
                  </a:cubicBezTo>
                  <a:cubicBezTo>
                    <a:pt x="1521" y="1964"/>
                    <a:pt x="1553" y="1964"/>
                    <a:pt x="1584" y="1933"/>
                  </a:cubicBezTo>
                  <a:lnTo>
                    <a:pt x="1648" y="1933"/>
                  </a:lnTo>
                  <a:lnTo>
                    <a:pt x="1806" y="2059"/>
                  </a:lnTo>
                  <a:cubicBezTo>
                    <a:pt x="1806" y="2075"/>
                    <a:pt x="1814" y="2083"/>
                    <a:pt x="1826" y="2083"/>
                  </a:cubicBezTo>
                  <a:cubicBezTo>
                    <a:pt x="1838" y="2083"/>
                    <a:pt x="1854" y="2075"/>
                    <a:pt x="1869" y="2059"/>
                  </a:cubicBezTo>
                  <a:lnTo>
                    <a:pt x="2123" y="1774"/>
                  </a:lnTo>
                  <a:cubicBezTo>
                    <a:pt x="2154" y="1774"/>
                    <a:pt x="2154" y="1743"/>
                    <a:pt x="2123" y="1711"/>
                  </a:cubicBezTo>
                  <a:lnTo>
                    <a:pt x="1964" y="1584"/>
                  </a:lnTo>
                  <a:cubicBezTo>
                    <a:pt x="1964" y="1553"/>
                    <a:pt x="1964" y="1553"/>
                    <a:pt x="1964" y="1521"/>
                  </a:cubicBezTo>
                  <a:cubicBezTo>
                    <a:pt x="1964" y="1489"/>
                    <a:pt x="1996" y="1426"/>
                    <a:pt x="1996" y="1394"/>
                  </a:cubicBezTo>
                  <a:cubicBezTo>
                    <a:pt x="2028" y="1363"/>
                    <a:pt x="2028" y="1363"/>
                    <a:pt x="2059" y="1363"/>
                  </a:cubicBezTo>
                  <a:lnTo>
                    <a:pt x="2249" y="1331"/>
                  </a:lnTo>
                  <a:cubicBezTo>
                    <a:pt x="2281" y="1331"/>
                    <a:pt x="2313" y="1331"/>
                    <a:pt x="2313" y="1299"/>
                  </a:cubicBezTo>
                  <a:lnTo>
                    <a:pt x="2281" y="919"/>
                  </a:lnTo>
                  <a:cubicBezTo>
                    <a:pt x="2281" y="888"/>
                    <a:pt x="2249" y="856"/>
                    <a:pt x="2218" y="856"/>
                  </a:cubicBezTo>
                  <a:lnTo>
                    <a:pt x="1996" y="856"/>
                  </a:lnTo>
                  <a:cubicBezTo>
                    <a:pt x="1964" y="793"/>
                    <a:pt x="1933" y="761"/>
                    <a:pt x="1933" y="698"/>
                  </a:cubicBezTo>
                  <a:cubicBezTo>
                    <a:pt x="1901" y="698"/>
                    <a:pt x="1901" y="666"/>
                    <a:pt x="1933" y="666"/>
                  </a:cubicBezTo>
                  <a:lnTo>
                    <a:pt x="2059" y="508"/>
                  </a:lnTo>
                  <a:cubicBezTo>
                    <a:pt x="2091" y="476"/>
                    <a:pt x="2091" y="476"/>
                    <a:pt x="2059" y="444"/>
                  </a:cubicBezTo>
                  <a:lnTo>
                    <a:pt x="1774" y="191"/>
                  </a:lnTo>
                  <a:cubicBezTo>
                    <a:pt x="1759" y="175"/>
                    <a:pt x="1743" y="167"/>
                    <a:pt x="1731" y="167"/>
                  </a:cubicBezTo>
                  <a:cubicBezTo>
                    <a:pt x="1719" y="167"/>
                    <a:pt x="1711" y="175"/>
                    <a:pt x="1711" y="191"/>
                  </a:cubicBezTo>
                  <a:lnTo>
                    <a:pt x="1553" y="349"/>
                  </a:lnTo>
                  <a:lnTo>
                    <a:pt x="1521" y="349"/>
                  </a:lnTo>
                  <a:cubicBezTo>
                    <a:pt x="1458" y="318"/>
                    <a:pt x="1426" y="318"/>
                    <a:pt x="1363" y="318"/>
                  </a:cubicBezTo>
                  <a:cubicBezTo>
                    <a:pt x="1363" y="286"/>
                    <a:pt x="1331" y="286"/>
                    <a:pt x="1331" y="254"/>
                  </a:cubicBezTo>
                  <a:lnTo>
                    <a:pt x="1331" y="64"/>
                  </a:lnTo>
                  <a:cubicBezTo>
                    <a:pt x="1331" y="32"/>
                    <a:pt x="1299" y="1"/>
                    <a:pt x="1268" y="1"/>
                  </a:cubicBezTo>
                  <a:close/>
                </a:path>
              </a:pathLst>
            </a:custGeom>
            <a:solidFill>
              <a:srgbClr val="F2A3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3533;p36">
              <a:extLst>
                <a:ext uri="{FF2B5EF4-FFF2-40B4-BE49-F238E27FC236}">
                  <a16:creationId xmlns:a16="http://schemas.microsoft.com/office/drawing/2014/main" id="{D240DCE7-3161-444A-8279-3840669F5A34}"/>
                </a:ext>
              </a:extLst>
            </p:cNvPr>
            <p:cNvSpPr/>
            <p:nvPr/>
          </p:nvSpPr>
          <p:spPr>
            <a:xfrm>
              <a:off x="7872718" y="2808622"/>
              <a:ext cx="115422" cy="114308"/>
            </a:xfrm>
            <a:custGeom>
              <a:avLst/>
              <a:gdLst/>
              <a:ahLst/>
              <a:cxnLst/>
              <a:rect l="l" t="t" r="r" b="b"/>
              <a:pathLst>
                <a:path w="2693" h="2667" extrusionOk="0">
                  <a:moveTo>
                    <a:pt x="1360" y="1062"/>
                  </a:moveTo>
                  <a:cubicBezTo>
                    <a:pt x="1405" y="1062"/>
                    <a:pt x="1450" y="1070"/>
                    <a:pt x="1489" y="1083"/>
                  </a:cubicBezTo>
                  <a:cubicBezTo>
                    <a:pt x="1553" y="1147"/>
                    <a:pt x="1584" y="1210"/>
                    <a:pt x="1584" y="1305"/>
                  </a:cubicBezTo>
                  <a:cubicBezTo>
                    <a:pt x="1584" y="1400"/>
                    <a:pt x="1553" y="1463"/>
                    <a:pt x="1489" y="1527"/>
                  </a:cubicBezTo>
                  <a:cubicBezTo>
                    <a:pt x="1442" y="1558"/>
                    <a:pt x="1394" y="1574"/>
                    <a:pt x="1347" y="1574"/>
                  </a:cubicBezTo>
                  <a:cubicBezTo>
                    <a:pt x="1299" y="1574"/>
                    <a:pt x="1252" y="1558"/>
                    <a:pt x="1204" y="1527"/>
                  </a:cubicBezTo>
                  <a:cubicBezTo>
                    <a:pt x="1141" y="1495"/>
                    <a:pt x="1078" y="1432"/>
                    <a:pt x="1078" y="1337"/>
                  </a:cubicBezTo>
                  <a:cubicBezTo>
                    <a:pt x="1078" y="1242"/>
                    <a:pt x="1109" y="1178"/>
                    <a:pt x="1173" y="1115"/>
                  </a:cubicBezTo>
                  <a:cubicBezTo>
                    <a:pt x="1228" y="1078"/>
                    <a:pt x="1295" y="1062"/>
                    <a:pt x="1360" y="1062"/>
                  </a:cubicBezTo>
                  <a:close/>
                  <a:moveTo>
                    <a:pt x="1342" y="694"/>
                  </a:moveTo>
                  <a:cubicBezTo>
                    <a:pt x="1198" y="694"/>
                    <a:pt x="1055" y="743"/>
                    <a:pt x="951" y="830"/>
                  </a:cubicBezTo>
                  <a:cubicBezTo>
                    <a:pt x="793" y="957"/>
                    <a:pt x="698" y="1147"/>
                    <a:pt x="698" y="1368"/>
                  </a:cubicBezTo>
                  <a:cubicBezTo>
                    <a:pt x="729" y="1558"/>
                    <a:pt x="824" y="1748"/>
                    <a:pt x="1014" y="1843"/>
                  </a:cubicBezTo>
                  <a:cubicBezTo>
                    <a:pt x="1109" y="1907"/>
                    <a:pt x="1236" y="1938"/>
                    <a:pt x="1331" y="1938"/>
                  </a:cubicBezTo>
                  <a:cubicBezTo>
                    <a:pt x="1489" y="1938"/>
                    <a:pt x="1616" y="1907"/>
                    <a:pt x="1743" y="1812"/>
                  </a:cubicBezTo>
                  <a:cubicBezTo>
                    <a:pt x="1901" y="1685"/>
                    <a:pt x="1964" y="1495"/>
                    <a:pt x="1964" y="1305"/>
                  </a:cubicBezTo>
                  <a:cubicBezTo>
                    <a:pt x="1964" y="1083"/>
                    <a:pt x="1838" y="893"/>
                    <a:pt x="1679" y="798"/>
                  </a:cubicBezTo>
                  <a:cubicBezTo>
                    <a:pt x="1580" y="727"/>
                    <a:pt x="1460" y="694"/>
                    <a:pt x="1342" y="694"/>
                  </a:cubicBezTo>
                  <a:close/>
                  <a:moveTo>
                    <a:pt x="1331" y="387"/>
                  </a:moveTo>
                  <a:lnTo>
                    <a:pt x="1331" y="450"/>
                  </a:lnTo>
                  <a:cubicBezTo>
                    <a:pt x="1363" y="545"/>
                    <a:pt x="1426" y="608"/>
                    <a:pt x="1521" y="640"/>
                  </a:cubicBezTo>
                  <a:cubicBezTo>
                    <a:pt x="1553" y="672"/>
                    <a:pt x="1584" y="672"/>
                    <a:pt x="1616" y="703"/>
                  </a:cubicBezTo>
                  <a:cubicBezTo>
                    <a:pt x="1642" y="712"/>
                    <a:pt x="1669" y="716"/>
                    <a:pt x="1697" y="716"/>
                  </a:cubicBezTo>
                  <a:cubicBezTo>
                    <a:pt x="1774" y="716"/>
                    <a:pt x="1855" y="686"/>
                    <a:pt x="1901" y="640"/>
                  </a:cubicBezTo>
                  <a:lnTo>
                    <a:pt x="1933" y="577"/>
                  </a:lnTo>
                  <a:lnTo>
                    <a:pt x="2028" y="640"/>
                  </a:lnTo>
                  <a:lnTo>
                    <a:pt x="1964" y="703"/>
                  </a:lnTo>
                  <a:cubicBezTo>
                    <a:pt x="1901" y="767"/>
                    <a:pt x="1901" y="893"/>
                    <a:pt x="1933" y="957"/>
                  </a:cubicBezTo>
                  <a:cubicBezTo>
                    <a:pt x="1964" y="988"/>
                    <a:pt x="1964" y="1052"/>
                    <a:pt x="1996" y="1083"/>
                  </a:cubicBezTo>
                  <a:cubicBezTo>
                    <a:pt x="2028" y="1178"/>
                    <a:pt x="2123" y="1242"/>
                    <a:pt x="2218" y="1242"/>
                  </a:cubicBezTo>
                  <a:lnTo>
                    <a:pt x="2281" y="1210"/>
                  </a:lnTo>
                  <a:lnTo>
                    <a:pt x="2281" y="1337"/>
                  </a:lnTo>
                  <a:lnTo>
                    <a:pt x="2218" y="1337"/>
                  </a:lnTo>
                  <a:cubicBezTo>
                    <a:pt x="2123" y="1337"/>
                    <a:pt x="2028" y="1400"/>
                    <a:pt x="2028" y="1495"/>
                  </a:cubicBezTo>
                  <a:cubicBezTo>
                    <a:pt x="1996" y="1527"/>
                    <a:pt x="1996" y="1590"/>
                    <a:pt x="1964" y="1622"/>
                  </a:cubicBezTo>
                  <a:cubicBezTo>
                    <a:pt x="1933" y="1717"/>
                    <a:pt x="1964" y="1812"/>
                    <a:pt x="2028" y="1875"/>
                  </a:cubicBezTo>
                  <a:lnTo>
                    <a:pt x="2091" y="1938"/>
                  </a:lnTo>
                  <a:lnTo>
                    <a:pt x="1996" y="2002"/>
                  </a:lnTo>
                  <a:lnTo>
                    <a:pt x="1964" y="1970"/>
                  </a:lnTo>
                  <a:cubicBezTo>
                    <a:pt x="1930" y="1918"/>
                    <a:pt x="1875" y="1894"/>
                    <a:pt x="1818" y="1894"/>
                  </a:cubicBezTo>
                  <a:cubicBezTo>
                    <a:pt x="1771" y="1894"/>
                    <a:pt x="1722" y="1910"/>
                    <a:pt x="1679" y="1938"/>
                  </a:cubicBezTo>
                  <a:cubicBezTo>
                    <a:pt x="1648" y="1938"/>
                    <a:pt x="1616" y="1970"/>
                    <a:pt x="1584" y="1970"/>
                  </a:cubicBezTo>
                  <a:cubicBezTo>
                    <a:pt x="1489" y="2002"/>
                    <a:pt x="1426" y="2097"/>
                    <a:pt x="1426" y="2192"/>
                  </a:cubicBezTo>
                  <a:lnTo>
                    <a:pt x="1426" y="2255"/>
                  </a:lnTo>
                  <a:lnTo>
                    <a:pt x="1331" y="2287"/>
                  </a:lnTo>
                  <a:lnTo>
                    <a:pt x="1331" y="2223"/>
                  </a:lnTo>
                  <a:cubicBezTo>
                    <a:pt x="1331" y="2097"/>
                    <a:pt x="1268" y="2033"/>
                    <a:pt x="1173" y="2002"/>
                  </a:cubicBezTo>
                  <a:cubicBezTo>
                    <a:pt x="1109" y="2002"/>
                    <a:pt x="1078" y="1970"/>
                    <a:pt x="1046" y="1970"/>
                  </a:cubicBezTo>
                  <a:cubicBezTo>
                    <a:pt x="1014" y="1938"/>
                    <a:pt x="983" y="1938"/>
                    <a:pt x="951" y="1938"/>
                  </a:cubicBezTo>
                  <a:cubicBezTo>
                    <a:pt x="888" y="1938"/>
                    <a:pt x="824" y="1970"/>
                    <a:pt x="793" y="2033"/>
                  </a:cubicBezTo>
                  <a:lnTo>
                    <a:pt x="729" y="2065"/>
                  </a:lnTo>
                  <a:lnTo>
                    <a:pt x="666" y="2002"/>
                  </a:lnTo>
                  <a:lnTo>
                    <a:pt x="698" y="1970"/>
                  </a:lnTo>
                  <a:cubicBezTo>
                    <a:pt x="793" y="1875"/>
                    <a:pt x="793" y="1780"/>
                    <a:pt x="729" y="1685"/>
                  </a:cubicBezTo>
                  <a:cubicBezTo>
                    <a:pt x="729" y="1653"/>
                    <a:pt x="698" y="1622"/>
                    <a:pt x="698" y="1590"/>
                  </a:cubicBezTo>
                  <a:cubicBezTo>
                    <a:pt x="666" y="1495"/>
                    <a:pt x="571" y="1432"/>
                    <a:pt x="444" y="1432"/>
                  </a:cubicBezTo>
                  <a:lnTo>
                    <a:pt x="381" y="1432"/>
                  </a:lnTo>
                  <a:lnTo>
                    <a:pt x="381" y="1337"/>
                  </a:lnTo>
                  <a:lnTo>
                    <a:pt x="444" y="1337"/>
                  </a:lnTo>
                  <a:cubicBezTo>
                    <a:pt x="539" y="1305"/>
                    <a:pt x="634" y="1242"/>
                    <a:pt x="666" y="1147"/>
                  </a:cubicBezTo>
                  <a:cubicBezTo>
                    <a:pt x="666" y="1115"/>
                    <a:pt x="698" y="1083"/>
                    <a:pt x="698" y="1052"/>
                  </a:cubicBezTo>
                  <a:cubicBezTo>
                    <a:pt x="761" y="957"/>
                    <a:pt x="729" y="830"/>
                    <a:pt x="634" y="767"/>
                  </a:cubicBezTo>
                  <a:lnTo>
                    <a:pt x="603" y="735"/>
                  </a:lnTo>
                  <a:lnTo>
                    <a:pt x="666" y="640"/>
                  </a:lnTo>
                  <a:lnTo>
                    <a:pt x="729" y="703"/>
                  </a:lnTo>
                  <a:cubicBezTo>
                    <a:pt x="766" y="740"/>
                    <a:pt x="814" y="756"/>
                    <a:pt x="867" y="756"/>
                  </a:cubicBezTo>
                  <a:cubicBezTo>
                    <a:pt x="904" y="756"/>
                    <a:pt x="943" y="748"/>
                    <a:pt x="983" y="735"/>
                  </a:cubicBezTo>
                  <a:cubicBezTo>
                    <a:pt x="1014" y="703"/>
                    <a:pt x="1046" y="672"/>
                    <a:pt x="1078" y="672"/>
                  </a:cubicBezTo>
                  <a:cubicBezTo>
                    <a:pt x="1173" y="640"/>
                    <a:pt x="1236" y="545"/>
                    <a:pt x="1236" y="450"/>
                  </a:cubicBezTo>
                  <a:lnTo>
                    <a:pt x="1236" y="387"/>
                  </a:lnTo>
                  <a:close/>
                  <a:moveTo>
                    <a:pt x="1517" y="0"/>
                  </a:moveTo>
                  <a:cubicBezTo>
                    <a:pt x="1498" y="0"/>
                    <a:pt x="1479" y="2"/>
                    <a:pt x="1458" y="6"/>
                  </a:cubicBezTo>
                  <a:lnTo>
                    <a:pt x="1078" y="6"/>
                  </a:lnTo>
                  <a:cubicBezTo>
                    <a:pt x="1014" y="6"/>
                    <a:pt x="951" y="38"/>
                    <a:pt x="919" y="101"/>
                  </a:cubicBezTo>
                  <a:cubicBezTo>
                    <a:pt x="888" y="133"/>
                    <a:pt x="856" y="196"/>
                    <a:pt x="856" y="260"/>
                  </a:cubicBezTo>
                  <a:lnTo>
                    <a:pt x="856" y="323"/>
                  </a:lnTo>
                  <a:lnTo>
                    <a:pt x="824" y="292"/>
                  </a:lnTo>
                  <a:cubicBezTo>
                    <a:pt x="761" y="228"/>
                    <a:pt x="698" y="228"/>
                    <a:pt x="666" y="228"/>
                  </a:cubicBezTo>
                  <a:cubicBezTo>
                    <a:pt x="603" y="228"/>
                    <a:pt x="539" y="228"/>
                    <a:pt x="476" y="292"/>
                  </a:cubicBezTo>
                  <a:lnTo>
                    <a:pt x="223" y="577"/>
                  </a:lnTo>
                  <a:cubicBezTo>
                    <a:pt x="128" y="672"/>
                    <a:pt x="159" y="830"/>
                    <a:pt x="254" y="925"/>
                  </a:cubicBezTo>
                  <a:lnTo>
                    <a:pt x="286" y="957"/>
                  </a:lnTo>
                  <a:lnTo>
                    <a:pt x="223" y="957"/>
                  </a:lnTo>
                  <a:cubicBezTo>
                    <a:pt x="159" y="957"/>
                    <a:pt x="96" y="988"/>
                    <a:pt x="64" y="1020"/>
                  </a:cubicBezTo>
                  <a:cubicBezTo>
                    <a:pt x="33" y="1083"/>
                    <a:pt x="1" y="1147"/>
                    <a:pt x="1" y="1210"/>
                  </a:cubicBezTo>
                  <a:lnTo>
                    <a:pt x="33" y="1590"/>
                  </a:lnTo>
                  <a:cubicBezTo>
                    <a:pt x="33" y="1717"/>
                    <a:pt x="159" y="1812"/>
                    <a:pt x="254" y="1812"/>
                  </a:cubicBezTo>
                  <a:lnTo>
                    <a:pt x="349" y="1812"/>
                  </a:lnTo>
                  <a:lnTo>
                    <a:pt x="286" y="1843"/>
                  </a:lnTo>
                  <a:cubicBezTo>
                    <a:pt x="254" y="1875"/>
                    <a:pt x="223" y="1938"/>
                    <a:pt x="223" y="2002"/>
                  </a:cubicBezTo>
                  <a:cubicBezTo>
                    <a:pt x="223" y="2065"/>
                    <a:pt x="254" y="2128"/>
                    <a:pt x="318" y="2160"/>
                  </a:cubicBezTo>
                  <a:lnTo>
                    <a:pt x="603" y="2445"/>
                  </a:lnTo>
                  <a:cubicBezTo>
                    <a:pt x="645" y="2473"/>
                    <a:pt x="694" y="2489"/>
                    <a:pt x="744" y="2489"/>
                  </a:cubicBezTo>
                  <a:cubicBezTo>
                    <a:pt x="805" y="2489"/>
                    <a:pt x="867" y="2466"/>
                    <a:pt x="919" y="2413"/>
                  </a:cubicBezTo>
                  <a:lnTo>
                    <a:pt x="983" y="2382"/>
                  </a:lnTo>
                  <a:lnTo>
                    <a:pt x="983" y="2445"/>
                  </a:lnTo>
                  <a:cubicBezTo>
                    <a:pt x="983" y="2572"/>
                    <a:pt x="1078" y="2667"/>
                    <a:pt x="1204" y="2667"/>
                  </a:cubicBezTo>
                  <a:cubicBezTo>
                    <a:pt x="1204" y="2667"/>
                    <a:pt x="1204" y="2667"/>
                    <a:pt x="1204" y="2635"/>
                  </a:cubicBezTo>
                  <a:lnTo>
                    <a:pt x="1521" y="2635"/>
                  </a:lnTo>
                  <a:cubicBezTo>
                    <a:pt x="1584" y="2635"/>
                    <a:pt x="1679" y="2603"/>
                    <a:pt x="1743" y="2540"/>
                  </a:cubicBezTo>
                  <a:cubicBezTo>
                    <a:pt x="1774" y="2477"/>
                    <a:pt x="1806" y="2382"/>
                    <a:pt x="1806" y="2318"/>
                  </a:cubicBezTo>
                  <a:lnTo>
                    <a:pt x="1869" y="2350"/>
                  </a:lnTo>
                  <a:cubicBezTo>
                    <a:pt x="1917" y="2397"/>
                    <a:pt x="1972" y="2421"/>
                    <a:pt x="2028" y="2421"/>
                  </a:cubicBezTo>
                  <a:cubicBezTo>
                    <a:pt x="2083" y="2421"/>
                    <a:pt x="2139" y="2397"/>
                    <a:pt x="2186" y="2350"/>
                  </a:cubicBezTo>
                  <a:lnTo>
                    <a:pt x="2439" y="2065"/>
                  </a:lnTo>
                  <a:cubicBezTo>
                    <a:pt x="2503" y="2002"/>
                    <a:pt x="2503" y="1970"/>
                    <a:pt x="2503" y="1907"/>
                  </a:cubicBezTo>
                  <a:cubicBezTo>
                    <a:pt x="2503" y="1843"/>
                    <a:pt x="2471" y="1780"/>
                    <a:pt x="2439" y="1748"/>
                  </a:cubicBezTo>
                  <a:lnTo>
                    <a:pt x="2376" y="1685"/>
                  </a:lnTo>
                  <a:lnTo>
                    <a:pt x="2471" y="1685"/>
                  </a:lnTo>
                  <a:cubicBezTo>
                    <a:pt x="2534" y="1685"/>
                    <a:pt x="2566" y="1653"/>
                    <a:pt x="2629" y="1622"/>
                  </a:cubicBezTo>
                  <a:cubicBezTo>
                    <a:pt x="2661" y="1558"/>
                    <a:pt x="2693" y="1495"/>
                    <a:pt x="2693" y="1432"/>
                  </a:cubicBezTo>
                  <a:lnTo>
                    <a:pt x="2661" y="1052"/>
                  </a:lnTo>
                  <a:cubicBezTo>
                    <a:pt x="2661" y="988"/>
                    <a:pt x="2629" y="925"/>
                    <a:pt x="2598" y="893"/>
                  </a:cubicBezTo>
                  <a:cubicBezTo>
                    <a:pt x="2534" y="862"/>
                    <a:pt x="2471" y="830"/>
                    <a:pt x="2408" y="830"/>
                  </a:cubicBezTo>
                  <a:lnTo>
                    <a:pt x="2344" y="830"/>
                  </a:lnTo>
                  <a:lnTo>
                    <a:pt x="2408" y="798"/>
                  </a:lnTo>
                  <a:cubicBezTo>
                    <a:pt x="2439" y="767"/>
                    <a:pt x="2471" y="703"/>
                    <a:pt x="2439" y="640"/>
                  </a:cubicBezTo>
                  <a:cubicBezTo>
                    <a:pt x="2439" y="577"/>
                    <a:pt x="2439" y="513"/>
                    <a:pt x="2376" y="482"/>
                  </a:cubicBezTo>
                  <a:lnTo>
                    <a:pt x="2091" y="228"/>
                  </a:lnTo>
                  <a:cubicBezTo>
                    <a:pt x="2044" y="181"/>
                    <a:pt x="1980" y="157"/>
                    <a:pt x="1921" y="157"/>
                  </a:cubicBezTo>
                  <a:cubicBezTo>
                    <a:pt x="1861" y="157"/>
                    <a:pt x="1806" y="181"/>
                    <a:pt x="1774" y="228"/>
                  </a:cubicBezTo>
                  <a:lnTo>
                    <a:pt x="1711" y="292"/>
                  </a:lnTo>
                  <a:lnTo>
                    <a:pt x="1711" y="196"/>
                  </a:lnTo>
                  <a:cubicBezTo>
                    <a:pt x="1711" y="86"/>
                    <a:pt x="1639" y="0"/>
                    <a:pt x="1517"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3534;p36">
              <a:extLst>
                <a:ext uri="{FF2B5EF4-FFF2-40B4-BE49-F238E27FC236}">
                  <a16:creationId xmlns:a16="http://schemas.microsoft.com/office/drawing/2014/main" id="{ABEACDD2-68BB-4720-8DC5-1D82D2FD5A6E}"/>
                </a:ext>
              </a:extLst>
            </p:cNvPr>
            <p:cNvSpPr/>
            <p:nvPr/>
          </p:nvSpPr>
          <p:spPr>
            <a:xfrm>
              <a:off x="8065460" y="2985163"/>
              <a:ext cx="260675" cy="430486"/>
            </a:xfrm>
            <a:custGeom>
              <a:avLst/>
              <a:gdLst/>
              <a:ahLst/>
              <a:cxnLst/>
              <a:rect l="l" t="t" r="r" b="b"/>
              <a:pathLst>
                <a:path w="6082" h="10044" extrusionOk="0">
                  <a:moveTo>
                    <a:pt x="5551" y="0"/>
                  </a:moveTo>
                  <a:cubicBezTo>
                    <a:pt x="5402" y="0"/>
                    <a:pt x="5255" y="65"/>
                    <a:pt x="5163" y="194"/>
                  </a:cubicBezTo>
                  <a:lnTo>
                    <a:pt x="4150" y="1493"/>
                  </a:lnTo>
                  <a:cubicBezTo>
                    <a:pt x="4055" y="1335"/>
                    <a:pt x="3928" y="1176"/>
                    <a:pt x="3833" y="986"/>
                  </a:cubicBezTo>
                  <a:cubicBezTo>
                    <a:pt x="3624" y="658"/>
                    <a:pt x="3274" y="413"/>
                    <a:pt x="2783" y="413"/>
                  </a:cubicBezTo>
                  <a:cubicBezTo>
                    <a:pt x="2753" y="413"/>
                    <a:pt x="2723" y="414"/>
                    <a:pt x="2693" y="416"/>
                  </a:cubicBezTo>
                  <a:lnTo>
                    <a:pt x="1394" y="416"/>
                  </a:lnTo>
                  <a:cubicBezTo>
                    <a:pt x="413" y="416"/>
                    <a:pt x="33" y="891"/>
                    <a:pt x="1" y="1461"/>
                  </a:cubicBezTo>
                  <a:cubicBezTo>
                    <a:pt x="1" y="1493"/>
                    <a:pt x="1" y="4818"/>
                    <a:pt x="1" y="4818"/>
                  </a:cubicBezTo>
                  <a:cubicBezTo>
                    <a:pt x="1" y="5071"/>
                    <a:pt x="223" y="5293"/>
                    <a:pt x="476" y="5293"/>
                  </a:cubicBezTo>
                  <a:cubicBezTo>
                    <a:pt x="666" y="5293"/>
                    <a:pt x="793" y="5230"/>
                    <a:pt x="888" y="5071"/>
                  </a:cubicBezTo>
                  <a:lnTo>
                    <a:pt x="2186" y="5800"/>
                  </a:lnTo>
                  <a:lnTo>
                    <a:pt x="2186" y="9410"/>
                  </a:lnTo>
                  <a:cubicBezTo>
                    <a:pt x="2186" y="9758"/>
                    <a:pt x="2471" y="10043"/>
                    <a:pt x="2819" y="10043"/>
                  </a:cubicBezTo>
                  <a:cubicBezTo>
                    <a:pt x="3168" y="10043"/>
                    <a:pt x="3453" y="9758"/>
                    <a:pt x="3453" y="9410"/>
                  </a:cubicBezTo>
                  <a:lnTo>
                    <a:pt x="3421" y="5103"/>
                  </a:lnTo>
                  <a:lnTo>
                    <a:pt x="3358" y="2031"/>
                  </a:lnTo>
                  <a:lnTo>
                    <a:pt x="3358" y="2031"/>
                  </a:lnTo>
                  <a:cubicBezTo>
                    <a:pt x="3485" y="2221"/>
                    <a:pt x="3611" y="2411"/>
                    <a:pt x="3738" y="2570"/>
                  </a:cubicBezTo>
                  <a:lnTo>
                    <a:pt x="3738" y="2601"/>
                  </a:lnTo>
                  <a:cubicBezTo>
                    <a:pt x="3833" y="2696"/>
                    <a:pt x="3991" y="2760"/>
                    <a:pt x="4118" y="2760"/>
                  </a:cubicBezTo>
                  <a:cubicBezTo>
                    <a:pt x="4276" y="2760"/>
                    <a:pt x="4403" y="2696"/>
                    <a:pt x="4498" y="2570"/>
                  </a:cubicBezTo>
                  <a:lnTo>
                    <a:pt x="5923" y="796"/>
                  </a:lnTo>
                  <a:cubicBezTo>
                    <a:pt x="6081" y="574"/>
                    <a:pt x="6050" y="289"/>
                    <a:pt x="5860" y="99"/>
                  </a:cubicBezTo>
                  <a:cubicBezTo>
                    <a:pt x="5767" y="33"/>
                    <a:pt x="5658" y="0"/>
                    <a:pt x="5551" y="0"/>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3535;p36">
              <a:extLst>
                <a:ext uri="{FF2B5EF4-FFF2-40B4-BE49-F238E27FC236}">
                  <a16:creationId xmlns:a16="http://schemas.microsoft.com/office/drawing/2014/main" id="{EE722600-D0A0-4E25-A061-8534AA7D19C4}"/>
                </a:ext>
              </a:extLst>
            </p:cNvPr>
            <p:cNvSpPr/>
            <p:nvPr/>
          </p:nvSpPr>
          <p:spPr>
            <a:xfrm>
              <a:off x="8055988" y="2976848"/>
              <a:ext cx="278290" cy="446944"/>
            </a:xfrm>
            <a:custGeom>
              <a:avLst/>
              <a:gdLst/>
              <a:ahLst/>
              <a:cxnLst/>
              <a:rect l="l" t="t" r="r" b="b"/>
              <a:pathLst>
                <a:path w="6493" h="10428" extrusionOk="0">
                  <a:moveTo>
                    <a:pt x="5767" y="0"/>
                  </a:moveTo>
                  <a:cubicBezTo>
                    <a:pt x="5734" y="0"/>
                    <a:pt x="5702" y="3"/>
                    <a:pt x="5669" y="8"/>
                  </a:cubicBezTo>
                  <a:cubicBezTo>
                    <a:pt x="5511" y="8"/>
                    <a:pt x="5321" y="103"/>
                    <a:pt x="5226" y="262"/>
                  </a:cubicBezTo>
                  <a:lnTo>
                    <a:pt x="4371" y="1339"/>
                  </a:lnTo>
                  <a:cubicBezTo>
                    <a:pt x="4307" y="1275"/>
                    <a:pt x="4244" y="1180"/>
                    <a:pt x="4181" y="1085"/>
                  </a:cubicBezTo>
                  <a:cubicBezTo>
                    <a:pt x="3896" y="642"/>
                    <a:pt x="3484" y="388"/>
                    <a:pt x="2914" y="388"/>
                  </a:cubicBezTo>
                  <a:lnTo>
                    <a:pt x="2882" y="388"/>
                  </a:lnTo>
                  <a:lnTo>
                    <a:pt x="1584" y="420"/>
                  </a:lnTo>
                  <a:lnTo>
                    <a:pt x="1552" y="420"/>
                  </a:lnTo>
                  <a:cubicBezTo>
                    <a:pt x="602" y="420"/>
                    <a:pt x="32" y="863"/>
                    <a:pt x="32" y="1655"/>
                  </a:cubicBezTo>
                  <a:cubicBezTo>
                    <a:pt x="32" y="1655"/>
                    <a:pt x="32" y="4220"/>
                    <a:pt x="32" y="4980"/>
                  </a:cubicBezTo>
                  <a:cubicBezTo>
                    <a:pt x="0" y="5360"/>
                    <a:pt x="317" y="5677"/>
                    <a:pt x="665" y="5677"/>
                  </a:cubicBezTo>
                  <a:lnTo>
                    <a:pt x="697" y="5677"/>
                  </a:lnTo>
                  <a:cubicBezTo>
                    <a:pt x="919" y="5677"/>
                    <a:pt x="1140" y="5550"/>
                    <a:pt x="1267" y="5360"/>
                  </a:cubicBezTo>
                  <a:cubicBezTo>
                    <a:pt x="1299" y="5297"/>
                    <a:pt x="1299" y="5170"/>
                    <a:pt x="1204" y="5107"/>
                  </a:cubicBezTo>
                  <a:cubicBezTo>
                    <a:pt x="1169" y="5096"/>
                    <a:pt x="1130" y="5088"/>
                    <a:pt x="1093" y="5088"/>
                  </a:cubicBezTo>
                  <a:cubicBezTo>
                    <a:pt x="1029" y="5088"/>
                    <a:pt x="970" y="5110"/>
                    <a:pt x="950" y="5170"/>
                  </a:cubicBezTo>
                  <a:cubicBezTo>
                    <a:pt x="887" y="5265"/>
                    <a:pt x="792" y="5297"/>
                    <a:pt x="697" y="5297"/>
                  </a:cubicBezTo>
                  <a:cubicBezTo>
                    <a:pt x="602" y="5297"/>
                    <a:pt x="539" y="5265"/>
                    <a:pt x="475" y="5202"/>
                  </a:cubicBezTo>
                  <a:cubicBezTo>
                    <a:pt x="444" y="5170"/>
                    <a:pt x="412" y="5075"/>
                    <a:pt x="412" y="5012"/>
                  </a:cubicBezTo>
                  <a:cubicBezTo>
                    <a:pt x="412" y="3872"/>
                    <a:pt x="412" y="1687"/>
                    <a:pt x="412" y="1655"/>
                  </a:cubicBezTo>
                  <a:cubicBezTo>
                    <a:pt x="412" y="1085"/>
                    <a:pt x="824" y="800"/>
                    <a:pt x="1584" y="800"/>
                  </a:cubicBezTo>
                  <a:lnTo>
                    <a:pt x="2882" y="768"/>
                  </a:lnTo>
                  <a:lnTo>
                    <a:pt x="2945" y="768"/>
                  </a:lnTo>
                  <a:cubicBezTo>
                    <a:pt x="3357" y="768"/>
                    <a:pt x="3674" y="958"/>
                    <a:pt x="3896" y="1307"/>
                  </a:cubicBezTo>
                  <a:cubicBezTo>
                    <a:pt x="3991" y="1465"/>
                    <a:pt x="4086" y="1624"/>
                    <a:pt x="4212" y="1782"/>
                  </a:cubicBezTo>
                  <a:cubicBezTo>
                    <a:pt x="4244" y="1845"/>
                    <a:pt x="4276" y="1877"/>
                    <a:pt x="4339" y="1877"/>
                  </a:cubicBezTo>
                  <a:cubicBezTo>
                    <a:pt x="4402" y="1877"/>
                    <a:pt x="4466" y="1845"/>
                    <a:pt x="4497" y="1782"/>
                  </a:cubicBezTo>
                  <a:lnTo>
                    <a:pt x="5511" y="483"/>
                  </a:lnTo>
                  <a:cubicBezTo>
                    <a:pt x="5574" y="420"/>
                    <a:pt x="5637" y="388"/>
                    <a:pt x="5732" y="388"/>
                  </a:cubicBezTo>
                  <a:cubicBezTo>
                    <a:pt x="5796" y="388"/>
                    <a:pt x="5891" y="388"/>
                    <a:pt x="5954" y="452"/>
                  </a:cubicBezTo>
                  <a:cubicBezTo>
                    <a:pt x="6081" y="547"/>
                    <a:pt x="6081" y="737"/>
                    <a:pt x="5986" y="863"/>
                  </a:cubicBezTo>
                  <a:lnTo>
                    <a:pt x="4561" y="2669"/>
                  </a:lnTo>
                  <a:cubicBezTo>
                    <a:pt x="4510" y="2735"/>
                    <a:pt x="4425" y="2776"/>
                    <a:pt x="4337" y="2776"/>
                  </a:cubicBezTo>
                  <a:cubicBezTo>
                    <a:pt x="4258" y="2776"/>
                    <a:pt x="4177" y="2743"/>
                    <a:pt x="4117" y="2669"/>
                  </a:cubicBezTo>
                  <a:cubicBezTo>
                    <a:pt x="3991" y="2510"/>
                    <a:pt x="3864" y="2320"/>
                    <a:pt x="3737" y="2130"/>
                  </a:cubicBezTo>
                  <a:cubicBezTo>
                    <a:pt x="3691" y="2084"/>
                    <a:pt x="3628" y="2054"/>
                    <a:pt x="3572" y="2054"/>
                  </a:cubicBezTo>
                  <a:cubicBezTo>
                    <a:pt x="3552" y="2054"/>
                    <a:pt x="3532" y="2058"/>
                    <a:pt x="3516" y="2067"/>
                  </a:cubicBezTo>
                  <a:cubicBezTo>
                    <a:pt x="3421" y="2067"/>
                    <a:pt x="3389" y="2162"/>
                    <a:pt x="3389" y="2225"/>
                  </a:cubicBezTo>
                  <a:lnTo>
                    <a:pt x="3452" y="5297"/>
                  </a:lnTo>
                  <a:lnTo>
                    <a:pt x="3484" y="9604"/>
                  </a:lnTo>
                  <a:cubicBezTo>
                    <a:pt x="3484" y="9857"/>
                    <a:pt x="3294" y="10047"/>
                    <a:pt x="3040" y="10047"/>
                  </a:cubicBezTo>
                  <a:cubicBezTo>
                    <a:pt x="2787" y="10047"/>
                    <a:pt x="2565" y="9857"/>
                    <a:pt x="2565" y="9604"/>
                  </a:cubicBezTo>
                  <a:lnTo>
                    <a:pt x="2565" y="5994"/>
                  </a:lnTo>
                  <a:cubicBezTo>
                    <a:pt x="2565" y="5899"/>
                    <a:pt x="2502" y="5836"/>
                    <a:pt x="2407" y="5836"/>
                  </a:cubicBezTo>
                  <a:cubicBezTo>
                    <a:pt x="2280" y="5836"/>
                    <a:pt x="2217" y="5899"/>
                    <a:pt x="2217" y="5994"/>
                  </a:cubicBezTo>
                  <a:lnTo>
                    <a:pt x="2217" y="9604"/>
                  </a:lnTo>
                  <a:cubicBezTo>
                    <a:pt x="2217" y="10047"/>
                    <a:pt x="2565" y="10427"/>
                    <a:pt x="3040" y="10427"/>
                  </a:cubicBezTo>
                  <a:cubicBezTo>
                    <a:pt x="3484" y="10427"/>
                    <a:pt x="3864" y="10047"/>
                    <a:pt x="3832" y="9572"/>
                  </a:cubicBezTo>
                  <a:lnTo>
                    <a:pt x="3801" y="5265"/>
                  </a:lnTo>
                  <a:lnTo>
                    <a:pt x="3769" y="2828"/>
                  </a:lnTo>
                  <a:lnTo>
                    <a:pt x="3769" y="2828"/>
                  </a:lnTo>
                  <a:cubicBezTo>
                    <a:pt x="3770" y="2859"/>
                    <a:pt x="3801" y="2859"/>
                    <a:pt x="3801" y="2890"/>
                  </a:cubicBezTo>
                  <a:cubicBezTo>
                    <a:pt x="3927" y="3049"/>
                    <a:pt x="4117" y="3144"/>
                    <a:pt x="4339" y="3144"/>
                  </a:cubicBezTo>
                  <a:cubicBezTo>
                    <a:pt x="4529" y="3144"/>
                    <a:pt x="4719" y="3049"/>
                    <a:pt x="4846" y="2890"/>
                  </a:cubicBezTo>
                  <a:lnTo>
                    <a:pt x="6271" y="1085"/>
                  </a:lnTo>
                  <a:cubicBezTo>
                    <a:pt x="6492" y="800"/>
                    <a:pt x="6461" y="388"/>
                    <a:pt x="6176" y="167"/>
                  </a:cubicBezTo>
                  <a:cubicBezTo>
                    <a:pt x="6071" y="62"/>
                    <a:pt x="5922" y="0"/>
                    <a:pt x="5767"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3536;p36">
              <a:extLst>
                <a:ext uri="{FF2B5EF4-FFF2-40B4-BE49-F238E27FC236}">
                  <a16:creationId xmlns:a16="http://schemas.microsoft.com/office/drawing/2014/main" id="{8204AD3A-43EE-41EF-B494-6991FCCCE4DC}"/>
                </a:ext>
              </a:extLst>
            </p:cNvPr>
            <p:cNvSpPr/>
            <p:nvPr/>
          </p:nvSpPr>
          <p:spPr>
            <a:xfrm>
              <a:off x="8103477" y="2894385"/>
              <a:ext cx="90992" cy="90992"/>
            </a:xfrm>
            <a:custGeom>
              <a:avLst/>
              <a:gdLst/>
              <a:ahLst/>
              <a:cxnLst/>
              <a:rect l="l" t="t" r="r" b="b"/>
              <a:pathLst>
                <a:path w="2123" h="2123" extrusionOk="0">
                  <a:moveTo>
                    <a:pt x="1077" y="1"/>
                  </a:moveTo>
                  <a:cubicBezTo>
                    <a:pt x="476" y="1"/>
                    <a:pt x="1" y="476"/>
                    <a:pt x="1" y="1046"/>
                  </a:cubicBezTo>
                  <a:cubicBezTo>
                    <a:pt x="1" y="1647"/>
                    <a:pt x="476" y="2122"/>
                    <a:pt x="1077" y="2122"/>
                  </a:cubicBezTo>
                  <a:cubicBezTo>
                    <a:pt x="1647" y="2122"/>
                    <a:pt x="2123" y="1647"/>
                    <a:pt x="2123" y="1046"/>
                  </a:cubicBezTo>
                  <a:cubicBezTo>
                    <a:pt x="2123" y="476"/>
                    <a:pt x="1647" y="1"/>
                    <a:pt x="107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3537;p36">
              <a:extLst>
                <a:ext uri="{FF2B5EF4-FFF2-40B4-BE49-F238E27FC236}">
                  <a16:creationId xmlns:a16="http://schemas.microsoft.com/office/drawing/2014/main" id="{D0F7DC20-60C6-4E11-8FA2-5BB48A44C8A0}"/>
                </a:ext>
              </a:extLst>
            </p:cNvPr>
            <p:cNvSpPr/>
            <p:nvPr/>
          </p:nvSpPr>
          <p:spPr>
            <a:xfrm>
              <a:off x="8095333" y="2886242"/>
              <a:ext cx="107279" cy="107279"/>
            </a:xfrm>
            <a:custGeom>
              <a:avLst/>
              <a:gdLst/>
              <a:ahLst/>
              <a:cxnLst/>
              <a:rect l="l" t="t" r="r" b="b"/>
              <a:pathLst>
                <a:path w="2503" h="2503" extrusionOk="0">
                  <a:moveTo>
                    <a:pt x="1267" y="381"/>
                  </a:moveTo>
                  <a:cubicBezTo>
                    <a:pt x="1742" y="381"/>
                    <a:pt x="2122" y="761"/>
                    <a:pt x="2122" y="1236"/>
                  </a:cubicBezTo>
                  <a:cubicBezTo>
                    <a:pt x="2122" y="1742"/>
                    <a:pt x="1742" y="2122"/>
                    <a:pt x="1267" y="2122"/>
                  </a:cubicBezTo>
                  <a:cubicBezTo>
                    <a:pt x="792" y="2122"/>
                    <a:pt x="381" y="1742"/>
                    <a:pt x="381" y="1236"/>
                  </a:cubicBezTo>
                  <a:cubicBezTo>
                    <a:pt x="381" y="761"/>
                    <a:pt x="792" y="381"/>
                    <a:pt x="1267" y="381"/>
                  </a:cubicBezTo>
                  <a:close/>
                  <a:moveTo>
                    <a:pt x="1267" y="1"/>
                  </a:moveTo>
                  <a:cubicBezTo>
                    <a:pt x="571" y="1"/>
                    <a:pt x="1" y="571"/>
                    <a:pt x="1" y="1267"/>
                  </a:cubicBezTo>
                  <a:cubicBezTo>
                    <a:pt x="1" y="1932"/>
                    <a:pt x="571" y="2502"/>
                    <a:pt x="1267" y="2502"/>
                  </a:cubicBezTo>
                  <a:cubicBezTo>
                    <a:pt x="1964" y="2502"/>
                    <a:pt x="2503" y="1932"/>
                    <a:pt x="2503" y="1267"/>
                  </a:cubicBezTo>
                  <a:cubicBezTo>
                    <a:pt x="2503" y="571"/>
                    <a:pt x="1932" y="1"/>
                    <a:pt x="1267"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3538;p36">
              <a:extLst>
                <a:ext uri="{FF2B5EF4-FFF2-40B4-BE49-F238E27FC236}">
                  <a16:creationId xmlns:a16="http://schemas.microsoft.com/office/drawing/2014/main" id="{A7266FC8-CD38-4AD3-80DA-2E891B752D88}"/>
                </a:ext>
              </a:extLst>
            </p:cNvPr>
            <p:cNvSpPr/>
            <p:nvPr/>
          </p:nvSpPr>
          <p:spPr>
            <a:xfrm>
              <a:off x="8103477" y="3184847"/>
              <a:ext cx="55718" cy="230801"/>
            </a:xfrm>
            <a:custGeom>
              <a:avLst/>
              <a:gdLst/>
              <a:ahLst/>
              <a:cxnLst/>
              <a:rect l="l" t="t" r="r" b="b"/>
              <a:pathLst>
                <a:path w="1300" h="5385" extrusionOk="0">
                  <a:moveTo>
                    <a:pt x="1" y="1"/>
                  </a:moveTo>
                  <a:lnTo>
                    <a:pt x="1" y="4688"/>
                  </a:lnTo>
                  <a:cubicBezTo>
                    <a:pt x="1" y="5068"/>
                    <a:pt x="286" y="5384"/>
                    <a:pt x="666" y="5384"/>
                  </a:cubicBezTo>
                  <a:cubicBezTo>
                    <a:pt x="1014" y="5384"/>
                    <a:pt x="1299" y="5068"/>
                    <a:pt x="1299" y="4688"/>
                  </a:cubicBezTo>
                  <a:lnTo>
                    <a:pt x="1299" y="951"/>
                  </a:lnTo>
                  <a:lnTo>
                    <a:pt x="1" y="1"/>
                  </a:ln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3539;p36">
              <a:extLst>
                <a:ext uri="{FF2B5EF4-FFF2-40B4-BE49-F238E27FC236}">
                  <a16:creationId xmlns:a16="http://schemas.microsoft.com/office/drawing/2014/main" id="{2766EA52-AD1A-45B2-909A-63BC2386110E}"/>
                </a:ext>
              </a:extLst>
            </p:cNvPr>
            <p:cNvSpPr/>
            <p:nvPr/>
          </p:nvSpPr>
          <p:spPr>
            <a:xfrm>
              <a:off x="8095333" y="3178075"/>
              <a:ext cx="72005" cy="244345"/>
            </a:xfrm>
            <a:custGeom>
              <a:avLst/>
              <a:gdLst/>
              <a:ahLst/>
              <a:cxnLst/>
              <a:rect l="l" t="t" r="r" b="b"/>
              <a:pathLst>
                <a:path w="1680" h="5701" extrusionOk="0">
                  <a:moveTo>
                    <a:pt x="191" y="0"/>
                  </a:moveTo>
                  <a:cubicBezTo>
                    <a:pt x="96" y="0"/>
                    <a:pt x="1" y="64"/>
                    <a:pt x="1" y="159"/>
                  </a:cubicBezTo>
                  <a:lnTo>
                    <a:pt x="1" y="4846"/>
                  </a:lnTo>
                  <a:cubicBezTo>
                    <a:pt x="1" y="5321"/>
                    <a:pt x="381" y="5701"/>
                    <a:pt x="824" y="5701"/>
                  </a:cubicBezTo>
                  <a:cubicBezTo>
                    <a:pt x="1299" y="5701"/>
                    <a:pt x="1679" y="5321"/>
                    <a:pt x="1647" y="4846"/>
                  </a:cubicBezTo>
                  <a:lnTo>
                    <a:pt x="1647" y="1109"/>
                  </a:lnTo>
                  <a:cubicBezTo>
                    <a:pt x="1647" y="1014"/>
                    <a:pt x="1584" y="919"/>
                    <a:pt x="1457" y="919"/>
                  </a:cubicBezTo>
                  <a:cubicBezTo>
                    <a:pt x="1362" y="919"/>
                    <a:pt x="1299" y="1014"/>
                    <a:pt x="1299" y="1109"/>
                  </a:cubicBezTo>
                  <a:lnTo>
                    <a:pt x="1299" y="4846"/>
                  </a:lnTo>
                  <a:cubicBezTo>
                    <a:pt x="1299" y="5131"/>
                    <a:pt x="1077" y="5352"/>
                    <a:pt x="824" y="5352"/>
                  </a:cubicBezTo>
                  <a:cubicBezTo>
                    <a:pt x="571" y="5352"/>
                    <a:pt x="381" y="5099"/>
                    <a:pt x="381" y="4846"/>
                  </a:cubicBezTo>
                  <a:lnTo>
                    <a:pt x="381" y="159"/>
                  </a:lnTo>
                  <a:cubicBezTo>
                    <a:pt x="381" y="64"/>
                    <a:pt x="286" y="0"/>
                    <a:pt x="191"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3540;p36">
              <a:extLst>
                <a:ext uri="{FF2B5EF4-FFF2-40B4-BE49-F238E27FC236}">
                  <a16:creationId xmlns:a16="http://schemas.microsoft.com/office/drawing/2014/main" id="{3E964AC8-3A8F-41AD-9B67-FAF9233FEA67}"/>
                </a:ext>
              </a:extLst>
            </p:cNvPr>
            <p:cNvSpPr/>
            <p:nvPr/>
          </p:nvSpPr>
          <p:spPr>
            <a:xfrm>
              <a:off x="8095333" y="3069468"/>
              <a:ext cx="16330" cy="142595"/>
            </a:xfrm>
            <a:custGeom>
              <a:avLst/>
              <a:gdLst/>
              <a:ahLst/>
              <a:cxnLst/>
              <a:rect l="l" t="t" r="r" b="b"/>
              <a:pathLst>
                <a:path w="381" h="3327" extrusionOk="0">
                  <a:moveTo>
                    <a:pt x="191" y="1"/>
                  </a:moveTo>
                  <a:cubicBezTo>
                    <a:pt x="96" y="1"/>
                    <a:pt x="1" y="96"/>
                    <a:pt x="1" y="191"/>
                  </a:cubicBezTo>
                  <a:lnTo>
                    <a:pt x="1" y="3136"/>
                  </a:lnTo>
                  <a:cubicBezTo>
                    <a:pt x="1" y="3231"/>
                    <a:pt x="96" y="3326"/>
                    <a:pt x="191" y="3326"/>
                  </a:cubicBezTo>
                  <a:cubicBezTo>
                    <a:pt x="317" y="3326"/>
                    <a:pt x="381" y="3231"/>
                    <a:pt x="381" y="3136"/>
                  </a:cubicBezTo>
                  <a:lnTo>
                    <a:pt x="381" y="191"/>
                  </a:lnTo>
                  <a:cubicBezTo>
                    <a:pt x="381" y="96"/>
                    <a:pt x="317" y="1"/>
                    <a:pt x="191"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3541;p36">
              <a:extLst>
                <a:ext uri="{FF2B5EF4-FFF2-40B4-BE49-F238E27FC236}">
                  <a16:creationId xmlns:a16="http://schemas.microsoft.com/office/drawing/2014/main" id="{D960AB4C-9589-485C-A2BA-5EDD485E20BE}"/>
                </a:ext>
              </a:extLst>
            </p:cNvPr>
            <p:cNvSpPr/>
            <p:nvPr/>
          </p:nvSpPr>
          <p:spPr>
            <a:xfrm>
              <a:off x="7837445" y="3045038"/>
              <a:ext cx="186012" cy="173797"/>
            </a:xfrm>
            <a:custGeom>
              <a:avLst/>
              <a:gdLst/>
              <a:ahLst/>
              <a:cxnLst/>
              <a:rect l="l" t="t" r="r" b="b"/>
              <a:pathLst>
                <a:path w="4340" h="4055" extrusionOk="0">
                  <a:moveTo>
                    <a:pt x="1679" y="1"/>
                  </a:moveTo>
                  <a:cubicBezTo>
                    <a:pt x="761" y="1"/>
                    <a:pt x="1" y="761"/>
                    <a:pt x="1" y="1711"/>
                  </a:cubicBezTo>
                  <a:lnTo>
                    <a:pt x="1" y="2471"/>
                  </a:lnTo>
                  <a:lnTo>
                    <a:pt x="1" y="4054"/>
                  </a:lnTo>
                  <a:lnTo>
                    <a:pt x="4339" y="4054"/>
                  </a:lnTo>
                  <a:lnTo>
                    <a:pt x="4339" y="2471"/>
                  </a:lnTo>
                  <a:lnTo>
                    <a:pt x="4339" y="1711"/>
                  </a:lnTo>
                  <a:cubicBezTo>
                    <a:pt x="4339" y="761"/>
                    <a:pt x="3579" y="1"/>
                    <a:pt x="266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3542;p36">
              <a:extLst>
                <a:ext uri="{FF2B5EF4-FFF2-40B4-BE49-F238E27FC236}">
                  <a16:creationId xmlns:a16="http://schemas.microsoft.com/office/drawing/2014/main" id="{2A1CAD5C-7CFB-4DC9-9455-D393FF779F4C}"/>
                </a:ext>
              </a:extLst>
            </p:cNvPr>
            <p:cNvSpPr/>
            <p:nvPr/>
          </p:nvSpPr>
          <p:spPr>
            <a:xfrm>
              <a:off x="7829301" y="3036895"/>
              <a:ext cx="202299" cy="190084"/>
            </a:xfrm>
            <a:custGeom>
              <a:avLst/>
              <a:gdLst/>
              <a:ahLst/>
              <a:cxnLst/>
              <a:rect l="l" t="t" r="r" b="b"/>
              <a:pathLst>
                <a:path w="4720" h="4435" extrusionOk="0">
                  <a:moveTo>
                    <a:pt x="1869" y="1"/>
                  </a:moveTo>
                  <a:cubicBezTo>
                    <a:pt x="856" y="1"/>
                    <a:pt x="1" y="856"/>
                    <a:pt x="1" y="1901"/>
                  </a:cubicBezTo>
                  <a:lnTo>
                    <a:pt x="1" y="4244"/>
                  </a:lnTo>
                  <a:cubicBezTo>
                    <a:pt x="1" y="4339"/>
                    <a:pt x="96" y="4435"/>
                    <a:pt x="191" y="4435"/>
                  </a:cubicBezTo>
                  <a:cubicBezTo>
                    <a:pt x="286" y="4435"/>
                    <a:pt x="381" y="4339"/>
                    <a:pt x="381" y="4244"/>
                  </a:cubicBezTo>
                  <a:lnTo>
                    <a:pt x="381" y="1901"/>
                  </a:lnTo>
                  <a:cubicBezTo>
                    <a:pt x="381" y="1046"/>
                    <a:pt x="1046" y="381"/>
                    <a:pt x="1869" y="381"/>
                  </a:cubicBezTo>
                  <a:lnTo>
                    <a:pt x="2851" y="381"/>
                  </a:lnTo>
                  <a:cubicBezTo>
                    <a:pt x="3674" y="381"/>
                    <a:pt x="4339" y="1046"/>
                    <a:pt x="4339" y="1901"/>
                  </a:cubicBezTo>
                  <a:lnTo>
                    <a:pt x="4339" y="4244"/>
                  </a:lnTo>
                  <a:cubicBezTo>
                    <a:pt x="4339" y="4339"/>
                    <a:pt x="4434" y="4435"/>
                    <a:pt x="4529" y="4435"/>
                  </a:cubicBezTo>
                  <a:cubicBezTo>
                    <a:pt x="4624" y="4435"/>
                    <a:pt x="4719" y="4339"/>
                    <a:pt x="4719" y="4244"/>
                  </a:cubicBezTo>
                  <a:lnTo>
                    <a:pt x="4719" y="1901"/>
                  </a:lnTo>
                  <a:cubicBezTo>
                    <a:pt x="4719" y="856"/>
                    <a:pt x="3896" y="1"/>
                    <a:pt x="2851"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3543;p36">
              <a:extLst>
                <a:ext uri="{FF2B5EF4-FFF2-40B4-BE49-F238E27FC236}">
                  <a16:creationId xmlns:a16="http://schemas.microsoft.com/office/drawing/2014/main" id="{E1B0A4DC-E48F-4FCF-8A49-473C1CEA7E8D}"/>
                </a:ext>
              </a:extLst>
            </p:cNvPr>
            <p:cNvSpPr/>
            <p:nvPr/>
          </p:nvSpPr>
          <p:spPr>
            <a:xfrm>
              <a:off x="7855103" y="3085755"/>
              <a:ext cx="165611" cy="188713"/>
            </a:xfrm>
            <a:custGeom>
              <a:avLst/>
              <a:gdLst/>
              <a:ahLst/>
              <a:cxnLst/>
              <a:rect l="l" t="t" r="r" b="b"/>
              <a:pathLst>
                <a:path w="3864" h="4403" extrusionOk="0">
                  <a:moveTo>
                    <a:pt x="1457" y="1"/>
                  </a:moveTo>
                  <a:cubicBezTo>
                    <a:pt x="1109" y="1"/>
                    <a:pt x="792" y="381"/>
                    <a:pt x="602" y="729"/>
                  </a:cubicBezTo>
                  <a:cubicBezTo>
                    <a:pt x="222" y="1363"/>
                    <a:pt x="32" y="1933"/>
                    <a:pt x="0" y="3009"/>
                  </a:cubicBezTo>
                  <a:lnTo>
                    <a:pt x="0" y="3073"/>
                  </a:lnTo>
                  <a:cubicBezTo>
                    <a:pt x="0" y="3801"/>
                    <a:pt x="855" y="4403"/>
                    <a:pt x="1932" y="4403"/>
                  </a:cubicBezTo>
                  <a:cubicBezTo>
                    <a:pt x="3009" y="4403"/>
                    <a:pt x="3864" y="3801"/>
                    <a:pt x="3864" y="3073"/>
                  </a:cubicBezTo>
                  <a:lnTo>
                    <a:pt x="3864" y="3009"/>
                  </a:lnTo>
                  <a:cubicBezTo>
                    <a:pt x="3832" y="1901"/>
                    <a:pt x="3642" y="1331"/>
                    <a:pt x="3230" y="666"/>
                  </a:cubicBezTo>
                  <a:cubicBezTo>
                    <a:pt x="3040" y="349"/>
                    <a:pt x="2724" y="1"/>
                    <a:pt x="2407" y="1"/>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3544;p36">
              <a:extLst>
                <a:ext uri="{FF2B5EF4-FFF2-40B4-BE49-F238E27FC236}">
                  <a16:creationId xmlns:a16="http://schemas.microsoft.com/office/drawing/2014/main" id="{183ACF62-247F-4782-9D31-84BFB390282B}"/>
                </a:ext>
              </a:extLst>
            </p:cNvPr>
            <p:cNvSpPr/>
            <p:nvPr/>
          </p:nvSpPr>
          <p:spPr>
            <a:xfrm>
              <a:off x="7846960" y="3077612"/>
              <a:ext cx="181898" cy="204999"/>
            </a:xfrm>
            <a:custGeom>
              <a:avLst/>
              <a:gdLst/>
              <a:ahLst/>
              <a:cxnLst/>
              <a:rect l="l" t="t" r="r" b="b"/>
              <a:pathLst>
                <a:path w="4244" h="4783" extrusionOk="0">
                  <a:moveTo>
                    <a:pt x="2597" y="381"/>
                  </a:moveTo>
                  <a:cubicBezTo>
                    <a:pt x="2787" y="381"/>
                    <a:pt x="3040" y="603"/>
                    <a:pt x="3262" y="983"/>
                  </a:cubicBezTo>
                  <a:cubicBezTo>
                    <a:pt x="3674" y="1616"/>
                    <a:pt x="3832" y="2186"/>
                    <a:pt x="3864" y="3231"/>
                  </a:cubicBezTo>
                  <a:lnTo>
                    <a:pt x="3864" y="3263"/>
                  </a:lnTo>
                  <a:cubicBezTo>
                    <a:pt x="3864" y="3896"/>
                    <a:pt x="3072" y="4403"/>
                    <a:pt x="2122" y="4403"/>
                  </a:cubicBezTo>
                  <a:cubicBezTo>
                    <a:pt x="1172" y="4403"/>
                    <a:pt x="380" y="3896"/>
                    <a:pt x="380" y="3263"/>
                  </a:cubicBezTo>
                  <a:lnTo>
                    <a:pt x="380" y="3231"/>
                  </a:lnTo>
                  <a:cubicBezTo>
                    <a:pt x="412" y="2218"/>
                    <a:pt x="570" y="1679"/>
                    <a:pt x="950" y="1014"/>
                  </a:cubicBezTo>
                  <a:cubicBezTo>
                    <a:pt x="1172" y="634"/>
                    <a:pt x="1457" y="381"/>
                    <a:pt x="1647" y="381"/>
                  </a:cubicBezTo>
                  <a:close/>
                  <a:moveTo>
                    <a:pt x="1647" y="1"/>
                  </a:moveTo>
                  <a:cubicBezTo>
                    <a:pt x="1172" y="1"/>
                    <a:pt x="824" y="508"/>
                    <a:pt x="634" y="824"/>
                  </a:cubicBezTo>
                  <a:cubicBezTo>
                    <a:pt x="190" y="1521"/>
                    <a:pt x="32" y="2154"/>
                    <a:pt x="0" y="3199"/>
                  </a:cubicBezTo>
                  <a:lnTo>
                    <a:pt x="0" y="3263"/>
                  </a:lnTo>
                  <a:cubicBezTo>
                    <a:pt x="0" y="4086"/>
                    <a:pt x="950" y="4783"/>
                    <a:pt x="2122" y="4783"/>
                  </a:cubicBezTo>
                  <a:cubicBezTo>
                    <a:pt x="3294" y="4783"/>
                    <a:pt x="4244" y="4086"/>
                    <a:pt x="4244" y="3263"/>
                  </a:cubicBezTo>
                  <a:lnTo>
                    <a:pt x="4244" y="3199"/>
                  </a:lnTo>
                  <a:cubicBezTo>
                    <a:pt x="4181" y="2123"/>
                    <a:pt x="4022" y="1458"/>
                    <a:pt x="3579" y="761"/>
                  </a:cubicBezTo>
                  <a:cubicBezTo>
                    <a:pt x="3389" y="476"/>
                    <a:pt x="3040" y="1"/>
                    <a:pt x="2597"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3545;p36">
              <a:extLst>
                <a:ext uri="{FF2B5EF4-FFF2-40B4-BE49-F238E27FC236}">
                  <a16:creationId xmlns:a16="http://schemas.microsoft.com/office/drawing/2014/main" id="{B2F68067-0B05-4C9D-90A9-C483EF7877B6}"/>
                </a:ext>
              </a:extLst>
            </p:cNvPr>
            <p:cNvSpPr/>
            <p:nvPr/>
          </p:nvSpPr>
          <p:spPr>
            <a:xfrm>
              <a:off x="7894448" y="3008393"/>
              <a:ext cx="89620" cy="93692"/>
            </a:xfrm>
            <a:custGeom>
              <a:avLst/>
              <a:gdLst/>
              <a:ahLst/>
              <a:cxnLst/>
              <a:rect l="l" t="t" r="r" b="b"/>
              <a:pathLst>
                <a:path w="2091" h="2186" extrusionOk="0">
                  <a:moveTo>
                    <a:pt x="1046" y="1"/>
                  </a:moveTo>
                  <a:cubicBezTo>
                    <a:pt x="476" y="1"/>
                    <a:pt x="1" y="508"/>
                    <a:pt x="1" y="1109"/>
                  </a:cubicBezTo>
                  <a:cubicBezTo>
                    <a:pt x="1" y="1711"/>
                    <a:pt x="476" y="2186"/>
                    <a:pt x="1046" y="2186"/>
                  </a:cubicBezTo>
                  <a:cubicBezTo>
                    <a:pt x="1616" y="2186"/>
                    <a:pt x="2091" y="1711"/>
                    <a:pt x="2091" y="1109"/>
                  </a:cubicBezTo>
                  <a:cubicBezTo>
                    <a:pt x="2091" y="508"/>
                    <a:pt x="1616" y="1"/>
                    <a:pt x="104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3546;p36">
              <a:extLst>
                <a:ext uri="{FF2B5EF4-FFF2-40B4-BE49-F238E27FC236}">
                  <a16:creationId xmlns:a16="http://schemas.microsoft.com/office/drawing/2014/main" id="{DB48D5AE-BA3E-4FAF-B0C7-656A791B63A7}"/>
                </a:ext>
              </a:extLst>
            </p:cNvPr>
            <p:cNvSpPr/>
            <p:nvPr/>
          </p:nvSpPr>
          <p:spPr>
            <a:xfrm>
              <a:off x="7886305" y="3000249"/>
              <a:ext cx="105907" cy="109979"/>
            </a:xfrm>
            <a:custGeom>
              <a:avLst/>
              <a:gdLst/>
              <a:ahLst/>
              <a:cxnLst/>
              <a:rect l="l" t="t" r="r" b="b"/>
              <a:pathLst>
                <a:path w="2471" h="2566" extrusionOk="0">
                  <a:moveTo>
                    <a:pt x="1236" y="381"/>
                  </a:moveTo>
                  <a:cubicBezTo>
                    <a:pt x="1711" y="381"/>
                    <a:pt x="2122" y="793"/>
                    <a:pt x="2122" y="1299"/>
                  </a:cubicBezTo>
                  <a:cubicBezTo>
                    <a:pt x="2122" y="1806"/>
                    <a:pt x="1711" y="2218"/>
                    <a:pt x="1236" y="2218"/>
                  </a:cubicBezTo>
                  <a:cubicBezTo>
                    <a:pt x="761" y="2218"/>
                    <a:pt x="381" y="1806"/>
                    <a:pt x="381" y="1299"/>
                  </a:cubicBezTo>
                  <a:cubicBezTo>
                    <a:pt x="381" y="793"/>
                    <a:pt x="761" y="381"/>
                    <a:pt x="1236" y="381"/>
                  </a:cubicBezTo>
                  <a:close/>
                  <a:moveTo>
                    <a:pt x="1236" y="1"/>
                  </a:moveTo>
                  <a:cubicBezTo>
                    <a:pt x="539" y="1"/>
                    <a:pt x="1" y="603"/>
                    <a:pt x="1" y="1299"/>
                  </a:cubicBezTo>
                  <a:cubicBezTo>
                    <a:pt x="1" y="1996"/>
                    <a:pt x="539" y="2566"/>
                    <a:pt x="1236" y="2566"/>
                  </a:cubicBezTo>
                  <a:cubicBezTo>
                    <a:pt x="1932" y="2566"/>
                    <a:pt x="2471" y="1996"/>
                    <a:pt x="2471" y="1299"/>
                  </a:cubicBezTo>
                  <a:cubicBezTo>
                    <a:pt x="2471" y="571"/>
                    <a:pt x="1932" y="1"/>
                    <a:pt x="1236"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3547;p36">
              <a:extLst>
                <a:ext uri="{FF2B5EF4-FFF2-40B4-BE49-F238E27FC236}">
                  <a16:creationId xmlns:a16="http://schemas.microsoft.com/office/drawing/2014/main" id="{572050F1-5C34-45D0-9D13-5A6B35E6C3E2}"/>
                </a:ext>
              </a:extLst>
            </p:cNvPr>
            <p:cNvSpPr/>
            <p:nvPr/>
          </p:nvSpPr>
          <p:spPr>
            <a:xfrm>
              <a:off x="7944680" y="3050481"/>
              <a:ext cx="173797" cy="131709"/>
            </a:xfrm>
            <a:custGeom>
              <a:avLst/>
              <a:gdLst/>
              <a:ahLst/>
              <a:cxnLst/>
              <a:rect l="l" t="t" r="r" b="b"/>
              <a:pathLst>
                <a:path w="4055" h="3073" extrusionOk="0">
                  <a:moveTo>
                    <a:pt x="222" y="1"/>
                  </a:moveTo>
                  <a:cubicBezTo>
                    <a:pt x="95" y="1"/>
                    <a:pt x="0" y="96"/>
                    <a:pt x="0" y="191"/>
                  </a:cubicBezTo>
                  <a:lnTo>
                    <a:pt x="0" y="2851"/>
                  </a:lnTo>
                  <a:cubicBezTo>
                    <a:pt x="0" y="2977"/>
                    <a:pt x="95" y="3072"/>
                    <a:pt x="222" y="3072"/>
                  </a:cubicBezTo>
                  <a:lnTo>
                    <a:pt x="3864" y="3072"/>
                  </a:lnTo>
                  <a:cubicBezTo>
                    <a:pt x="3959" y="3072"/>
                    <a:pt x="4054" y="2977"/>
                    <a:pt x="4054" y="2851"/>
                  </a:cubicBezTo>
                  <a:lnTo>
                    <a:pt x="4054" y="191"/>
                  </a:lnTo>
                  <a:cubicBezTo>
                    <a:pt x="4054" y="96"/>
                    <a:pt x="3959" y="1"/>
                    <a:pt x="386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3548;p36">
              <a:extLst>
                <a:ext uri="{FF2B5EF4-FFF2-40B4-BE49-F238E27FC236}">
                  <a16:creationId xmlns:a16="http://schemas.microsoft.com/office/drawing/2014/main" id="{5499BA94-69CC-4EE0-A4F5-B17E718EC363}"/>
                </a:ext>
              </a:extLst>
            </p:cNvPr>
            <p:cNvSpPr/>
            <p:nvPr/>
          </p:nvSpPr>
          <p:spPr>
            <a:xfrm>
              <a:off x="7937908" y="3042338"/>
              <a:ext cx="188713" cy="147996"/>
            </a:xfrm>
            <a:custGeom>
              <a:avLst/>
              <a:gdLst/>
              <a:ahLst/>
              <a:cxnLst/>
              <a:rect l="l" t="t" r="r" b="b"/>
              <a:pathLst>
                <a:path w="4403" h="3453" extrusionOk="0">
                  <a:moveTo>
                    <a:pt x="4022" y="381"/>
                  </a:moveTo>
                  <a:lnTo>
                    <a:pt x="4022" y="3041"/>
                  </a:lnTo>
                  <a:cubicBezTo>
                    <a:pt x="4022" y="3072"/>
                    <a:pt x="4022" y="3072"/>
                    <a:pt x="4022" y="3072"/>
                  </a:cubicBezTo>
                  <a:lnTo>
                    <a:pt x="380" y="3072"/>
                  </a:lnTo>
                  <a:cubicBezTo>
                    <a:pt x="380" y="3072"/>
                    <a:pt x="348" y="3072"/>
                    <a:pt x="348" y="3041"/>
                  </a:cubicBezTo>
                  <a:lnTo>
                    <a:pt x="348" y="381"/>
                  </a:lnTo>
                  <a:close/>
                  <a:moveTo>
                    <a:pt x="380" y="1"/>
                  </a:moveTo>
                  <a:cubicBezTo>
                    <a:pt x="158" y="1"/>
                    <a:pt x="0" y="191"/>
                    <a:pt x="0" y="381"/>
                  </a:cubicBezTo>
                  <a:lnTo>
                    <a:pt x="0" y="3041"/>
                  </a:lnTo>
                  <a:cubicBezTo>
                    <a:pt x="0" y="3262"/>
                    <a:pt x="158" y="3452"/>
                    <a:pt x="380" y="3452"/>
                  </a:cubicBezTo>
                  <a:lnTo>
                    <a:pt x="4022" y="3452"/>
                  </a:lnTo>
                  <a:cubicBezTo>
                    <a:pt x="4244" y="3452"/>
                    <a:pt x="4402" y="3262"/>
                    <a:pt x="4402" y="3041"/>
                  </a:cubicBezTo>
                  <a:lnTo>
                    <a:pt x="4402" y="381"/>
                  </a:lnTo>
                  <a:cubicBezTo>
                    <a:pt x="4402" y="191"/>
                    <a:pt x="4244" y="1"/>
                    <a:pt x="4022"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3549;p36">
              <a:extLst>
                <a:ext uri="{FF2B5EF4-FFF2-40B4-BE49-F238E27FC236}">
                  <a16:creationId xmlns:a16="http://schemas.microsoft.com/office/drawing/2014/main" id="{A7CC22B1-CB20-4B77-AB8A-D8F5FFEDEEE8}"/>
                </a:ext>
              </a:extLst>
            </p:cNvPr>
            <p:cNvSpPr/>
            <p:nvPr/>
          </p:nvSpPr>
          <p:spPr>
            <a:xfrm>
              <a:off x="8017971" y="3115628"/>
              <a:ext cx="28545" cy="95063"/>
            </a:xfrm>
            <a:custGeom>
              <a:avLst/>
              <a:gdLst/>
              <a:ahLst/>
              <a:cxnLst/>
              <a:rect l="l" t="t" r="r" b="b"/>
              <a:pathLst>
                <a:path w="666" h="2218" extrusionOk="0">
                  <a:moveTo>
                    <a:pt x="317" y="1"/>
                  </a:moveTo>
                  <a:cubicBezTo>
                    <a:pt x="159" y="1"/>
                    <a:pt x="1" y="191"/>
                    <a:pt x="1" y="412"/>
                  </a:cubicBezTo>
                  <a:lnTo>
                    <a:pt x="1" y="2217"/>
                  </a:lnTo>
                  <a:lnTo>
                    <a:pt x="666" y="2217"/>
                  </a:lnTo>
                  <a:lnTo>
                    <a:pt x="666" y="412"/>
                  </a:lnTo>
                  <a:cubicBezTo>
                    <a:pt x="666" y="191"/>
                    <a:pt x="507" y="1"/>
                    <a:pt x="3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3550;p36">
              <a:extLst>
                <a:ext uri="{FF2B5EF4-FFF2-40B4-BE49-F238E27FC236}">
                  <a16:creationId xmlns:a16="http://schemas.microsoft.com/office/drawing/2014/main" id="{9546E2DA-118A-419F-B08E-F1B61CA2EB20}"/>
                </a:ext>
              </a:extLst>
            </p:cNvPr>
            <p:cNvSpPr/>
            <p:nvPr/>
          </p:nvSpPr>
          <p:spPr>
            <a:xfrm>
              <a:off x="8009828" y="3107485"/>
              <a:ext cx="44832" cy="111350"/>
            </a:xfrm>
            <a:custGeom>
              <a:avLst/>
              <a:gdLst/>
              <a:ahLst/>
              <a:cxnLst/>
              <a:rect l="l" t="t" r="r" b="b"/>
              <a:pathLst>
                <a:path w="1046" h="2598" extrusionOk="0">
                  <a:moveTo>
                    <a:pt x="507" y="1"/>
                  </a:moveTo>
                  <a:cubicBezTo>
                    <a:pt x="222" y="1"/>
                    <a:pt x="1" y="286"/>
                    <a:pt x="1" y="602"/>
                  </a:cubicBezTo>
                  <a:lnTo>
                    <a:pt x="1" y="2407"/>
                  </a:lnTo>
                  <a:cubicBezTo>
                    <a:pt x="1" y="2502"/>
                    <a:pt x="64" y="2597"/>
                    <a:pt x="191" y="2597"/>
                  </a:cubicBezTo>
                  <a:cubicBezTo>
                    <a:pt x="286" y="2597"/>
                    <a:pt x="381" y="2502"/>
                    <a:pt x="381" y="2407"/>
                  </a:cubicBezTo>
                  <a:lnTo>
                    <a:pt x="381" y="602"/>
                  </a:lnTo>
                  <a:cubicBezTo>
                    <a:pt x="381" y="476"/>
                    <a:pt x="444" y="381"/>
                    <a:pt x="507" y="381"/>
                  </a:cubicBezTo>
                  <a:cubicBezTo>
                    <a:pt x="602" y="381"/>
                    <a:pt x="666" y="476"/>
                    <a:pt x="666" y="602"/>
                  </a:cubicBezTo>
                  <a:lnTo>
                    <a:pt x="666" y="2407"/>
                  </a:lnTo>
                  <a:cubicBezTo>
                    <a:pt x="666" y="2502"/>
                    <a:pt x="761" y="2597"/>
                    <a:pt x="856" y="2597"/>
                  </a:cubicBezTo>
                  <a:cubicBezTo>
                    <a:pt x="951" y="2597"/>
                    <a:pt x="1046" y="2502"/>
                    <a:pt x="1046" y="2407"/>
                  </a:cubicBezTo>
                  <a:lnTo>
                    <a:pt x="1046" y="602"/>
                  </a:lnTo>
                  <a:cubicBezTo>
                    <a:pt x="1046" y="286"/>
                    <a:pt x="824" y="1"/>
                    <a:pt x="507"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3551;p36">
              <a:extLst>
                <a:ext uri="{FF2B5EF4-FFF2-40B4-BE49-F238E27FC236}">
                  <a16:creationId xmlns:a16="http://schemas.microsoft.com/office/drawing/2014/main" id="{89A099BA-39D8-4EE1-A54D-4B9E300E526F}"/>
                </a:ext>
              </a:extLst>
            </p:cNvPr>
            <p:cNvSpPr/>
            <p:nvPr/>
          </p:nvSpPr>
          <p:spPr>
            <a:xfrm>
              <a:off x="7808943" y="3220164"/>
              <a:ext cx="355652" cy="195484"/>
            </a:xfrm>
            <a:custGeom>
              <a:avLst/>
              <a:gdLst/>
              <a:ahLst/>
              <a:cxnLst/>
              <a:rect l="l" t="t" r="r" b="b"/>
              <a:pathLst>
                <a:path w="8298" h="4561" extrusionOk="0">
                  <a:moveTo>
                    <a:pt x="0" y="0"/>
                  </a:moveTo>
                  <a:lnTo>
                    <a:pt x="0" y="4465"/>
                  </a:lnTo>
                  <a:cubicBezTo>
                    <a:pt x="0" y="4497"/>
                    <a:pt x="32" y="4560"/>
                    <a:pt x="64" y="4560"/>
                  </a:cubicBezTo>
                  <a:lnTo>
                    <a:pt x="8234" y="4560"/>
                  </a:lnTo>
                  <a:cubicBezTo>
                    <a:pt x="8266" y="4560"/>
                    <a:pt x="8298" y="4497"/>
                    <a:pt x="8298" y="4465"/>
                  </a:cubicBezTo>
                  <a:lnTo>
                    <a:pt x="8298" y="32"/>
                  </a:lnTo>
                  <a:lnTo>
                    <a:pt x="8298"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3552;p36">
              <a:extLst>
                <a:ext uri="{FF2B5EF4-FFF2-40B4-BE49-F238E27FC236}">
                  <a16:creationId xmlns:a16="http://schemas.microsoft.com/office/drawing/2014/main" id="{851D3671-D353-4FD1-8810-7FFD6F5DADFF}"/>
                </a:ext>
              </a:extLst>
            </p:cNvPr>
            <p:cNvSpPr/>
            <p:nvPr/>
          </p:nvSpPr>
          <p:spPr>
            <a:xfrm>
              <a:off x="7800799" y="3213349"/>
              <a:ext cx="371939" cy="210443"/>
            </a:xfrm>
            <a:custGeom>
              <a:avLst/>
              <a:gdLst/>
              <a:ahLst/>
              <a:cxnLst/>
              <a:rect l="l" t="t" r="r" b="b"/>
              <a:pathLst>
                <a:path w="8678" h="4910" extrusionOk="0">
                  <a:moveTo>
                    <a:pt x="8298" y="381"/>
                  </a:moveTo>
                  <a:lnTo>
                    <a:pt x="8298" y="4529"/>
                  </a:lnTo>
                  <a:lnTo>
                    <a:pt x="381" y="4529"/>
                  </a:lnTo>
                  <a:lnTo>
                    <a:pt x="381" y="381"/>
                  </a:lnTo>
                  <a:close/>
                  <a:moveTo>
                    <a:pt x="190" y="1"/>
                  </a:moveTo>
                  <a:cubicBezTo>
                    <a:pt x="64" y="1"/>
                    <a:pt x="0" y="64"/>
                    <a:pt x="0" y="191"/>
                  </a:cubicBezTo>
                  <a:lnTo>
                    <a:pt x="0" y="4624"/>
                  </a:lnTo>
                  <a:cubicBezTo>
                    <a:pt x="0" y="4783"/>
                    <a:pt x="127" y="4909"/>
                    <a:pt x="254" y="4909"/>
                  </a:cubicBezTo>
                  <a:lnTo>
                    <a:pt x="8424" y="4878"/>
                  </a:lnTo>
                  <a:cubicBezTo>
                    <a:pt x="8551" y="4878"/>
                    <a:pt x="8678" y="4751"/>
                    <a:pt x="8678" y="4624"/>
                  </a:cubicBezTo>
                  <a:lnTo>
                    <a:pt x="8678" y="191"/>
                  </a:lnTo>
                  <a:cubicBezTo>
                    <a:pt x="8678" y="64"/>
                    <a:pt x="8614" y="1"/>
                    <a:pt x="8488"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3553;p36">
              <a:extLst>
                <a:ext uri="{FF2B5EF4-FFF2-40B4-BE49-F238E27FC236}">
                  <a16:creationId xmlns:a16="http://schemas.microsoft.com/office/drawing/2014/main" id="{052E3203-614E-4361-8CC1-AFE34829527F}"/>
                </a:ext>
              </a:extLst>
            </p:cNvPr>
            <p:cNvSpPr/>
            <p:nvPr/>
          </p:nvSpPr>
          <p:spPr>
            <a:xfrm>
              <a:off x="7795356" y="3203877"/>
              <a:ext cx="382826" cy="31245"/>
            </a:xfrm>
            <a:custGeom>
              <a:avLst/>
              <a:gdLst/>
              <a:ahLst/>
              <a:cxnLst/>
              <a:rect l="l" t="t" r="r" b="b"/>
              <a:pathLst>
                <a:path w="8932" h="729" extrusionOk="0">
                  <a:moveTo>
                    <a:pt x="254" y="0"/>
                  </a:moveTo>
                  <a:cubicBezTo>
                    <a:pt x="127" y="0"/>
                    <a:pt x="1" y="95"/>
                    <a:pt x="1" y="253"/>
                  </a:cubicBezTo>
                  <a:lnTo>
                    <a:pt x="1" y="443"/>
                  </a:lnTo>
                  <a:cubicBezTo>
                    <a:pt x="1" y="602"/>
                    <a:pt x="127" y="729"/>
                    <a:pt x="254" y="729"/>
                  </a:cubicBezTo>
                  <a:lnTo>
                    <a:pt x="8678" y="729"/>
                  </a:lnTo>
                  <a:cubicBezTo>
                    <a:pt x="8836" y="729"/>
                    <a:pt x="8931" y="602"/>
                    <a:pt x="8931" y="443"/>
                  </a:cubicBezTo>
                  <a:lnTo>
                    <a:pt x="8931" y="253"/>
                  </a:lnTo>
                  <a:cubicBezTo>
                    <a:pt x="8931" y="95"/>
                    <a:pt x="8836" y="0"/>
                    <a:pt x="867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3554;p36">
              <a:extLst>
                <a:ext uri="{FF2B5EF4-FFF2-40B4-BE49-F238E27FC236}">
                  <a16:creationId xmlns:a16="http://schemas.microsoft.com/office/drawing/2014/main" id="{5C0F2F4F-1B15-451D-B1EB-56BD3B0F280C}"/>
                </a:ext>
              </a:extLst>
            </p:cNvPr>
            <p:cNvSpPr/>
            <p:nvPr/>
          </p:nvSpPr>
          <p:spPr>
            <a:xfrm>
              <a:off x="7787213" y="3195734"/>
              <a:ext cx="399112" cy="46160"/>
            </a:xfrm>
            <a:custGeom>
              <a:avLst/>
              <a:gdLst/>
              <a:ahLst/>
              <a:cxnLst/>
              <a:rect l="l" t="t" r="r" b="b"/>
              <a:pathLst>
                <a:path w="9312" h="1077" extrusionOk="0">
                  <a:moveTo>
                    <a:pt x="8868" y="348"/>
                  </a:moveTo>
                  <a:cubicBezTo>
                    <a:pt x="8900" y="348"/>
                    <a:pt x="8931" y="412"/>
                    <a:pt x="8931" y="443"/>
                  </a:cubicBezTo>
                  <a:lnTo>
                    <a:pt x="8931" y="633"/>
                  </a:lnTo>
                  <a:cubicBezTo>
                    <a:pt x="8931" y="697"/>
                    <a:pt x="8900" y="729"/>
                    <a:pt x="8868" y="729"/>
                  </a:cubicBezTo>
                  <a:lnTo>
                    <a:pt x="444" y="729"/>
                  </a:lnTo>
                  <a:cubicBezTo>
                    <a:pt x="412" y="729"/>
                    <a:pt x="381" y="697"/>
                    <a:pt x="381" y="633"/>
                  </a:cubicBezTo>
                  <a:lnTo>
                    <a:pt x="381" y="443"/>
                  </a:lnTo>
                  <a:cubicBezTo>
                    <a:pt x="381" y="380"/>
                    <a:pt x="412" y="348"/>
                    <a:pt x="444" y="348"/>
                  </a:cubicBezTo>
                  <a:close/>
                  <a:moveTo>
                    <a:pt x="444" y="0"/>
                  </a:moveTo>
                  <a:cubicBezTo>
                    <a:pt x="191" y="0"/>
                    <a:pt x="1" y="190"/>
                    <a:pt x="1" y="443"/>
                  </a:cubicBezTo>
                  <a:lnTo>
                    <a:pt x="1" y="633"/>
                  </a:lnTo>
                  <a:cubicBezTo>
                    <a:pt x="1" y="887"/>
                    <a:pt x="191" y="1077"/>
                    <a:pt x="444" y="1077"/>
                  </a:cubicBezTo>
                  <a:lnTo>
                    <a:pt x="8868" y="1077"/>
                  </a:lnTo>
                  <a:cubicBezTo>
                    <a:pt x="9121" y="1077"/>
                    <a:pt x="9311" y="887"/>
                    <a:pt x="9311" y="633"/>
                  </a:cubicBezTo>
                  <a:lnTo>
                    <a:pt x="9311" y="443"/>
                  </a:lnTo>
                  <a:cubicBezTo>
                    <a:pt x="9311" y="190"/>
                    <a:pt x="9121" y="0"/>
                    <a:pt x="8868"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3555;p36">
              <a:extLst>
                <a:ext uri="{FF2B5EF4-FFF2-40B4-BE49-F238E27FC236}">
                  <a16:creationId xmlns:a16="http://schemas.microsoft.com/office/drawing/2014/main" id="{BB0D30AC-03DF-44DA-9B9B-FE41EE512553}"/>
                </a:ext>
              </a:extLst>
            </p:cNvPr>
            <p:cNvSpPr/>
            <p:nvPr/>
          </p:nvSpPr>
          <p:spPr>
            <a:xfrm>
              <a:off x="7887677" y="3172632"/>
              <a:ext cx="42131" cy="29916"/>
            </a:xfrm>
            <a:custGeom>
              <a:avLst/>
              <a:gdLst/>
              <a:ahLst/>
              <a:cxnLst/>
              <a:rect l="l" t="t" r="r" b="b"/>
              <a:pathLst>
                <a:path w="983" h="698" extrusionOk="0">
                  <a:moveTo>
                    <a:pt x="444" y="1"/>
                  </a:moveTo>
                  <a:cubicBezTo>
                    <a:pt x="190" y="1"/>
                    <a:pt x="0" y="222"/>
                    <a:pt x="0" y="444"/>
                  </a:cubicBezTo>
                  <a:lnTo>
                    <a:pt x="0" y="476"/>
                  </a:lnTo>
                  <a:cubicBezTo>
                    <a:pt x="0" y="602"/>
                    <a:pt x="95" y="697"/>
                    <a:pt x="222" y="697"/>
                  </a:cubicBezTo>
                  <a:lnTo>
                    <a:pt x="760" y="697"/>
                  </a:lnTo>
                  <a:cubicBezTo>
                    <a:pt x="887" y="697"/>
                    <a:pt x="982" y="602"/>
                    <a:pt x="982" y="476"/>
                  </a:cubicBezTo>
                  <a:lnTo>
                    <a:pt x="982" y="444"/>
                  </a:lnTo>
                  <a:cubicBezTo>
                    <a:pt x="982" y="222"/>
                    <a:pt x="760" y="1"/>
                    <a:pt x="53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3556;p36">
              <a:extLst>
                <a:ext uri="{FF2B5EF4-FFF2-40B4-BE49-F238E27FC236}">
                  <a16:creationId xmlns:a16="http://schemas.microsoft.com/office/drawing/2014/main" id="{52E6CB28-0C75-46EF-AA38-EA185D1876AF}"/>
                </a:ext>
              </a:extLst>
            </p:cNvPr>
            <p:cNvSpPr/>
            <p:nvPr/>
          </p:nvSpPr>
          <p:spPr>
            <a:xfrm>
              <a:off x="7879533" y="3164489"/>
              <a:ext cx="58418" cy="46203"/>
            </a:xfrm>
            <a:custGeom>
              <a:avLst/>
              <a:gdLst/>
              <a:ahLst/>
              <a:cxnLst/>
              <a:rect l="l" t="t" r="r" b="b"/>
              <a:pathLst>
                <a:path w="1363" h="1078" extrusionOk="0">
                  <a:moveTo>
                    <a:pt x="729" y="381"/>
                  </a:moveTo>
                  <a:cubicBezTo>
                    <a:pt x="855" y="381"/>
                    <a:pt x="982" y="507"/>
                    <a:pt x="982" y="634"/>
                  </a:cubicBezTo>
                  <a:lnTo>
                    <a:pt x="982" y="666"/>
                  </a:lnTo>
                  <a:cubicBezTo>
                    <a:pt x="982" y="697"/>
                    <a:pt x="950" y="697"/>
                    <a:pt x="950" y="697"/>
                  </a:cubicBezTo>
                  <a:lnTo>
                    <a:pt x="412" y="697"/>
                  </a:lnTo>
                  <a:cubicBezTo>
                    <a:pt x="380" y="697"/>
                    <a:pt x="380" y="697"/>
                    <a:pt x="380" y="666"/>
                  </a:cubicBezTo>
                  <a:lnTo>
                    <a:pt x="380" y="634"/>
                  </a:lnTo>
                  <a:cubicBezTo>
                    <a:pt x="380" y="507"/>
                    <a:pt x="475" y="381"/>
                    <a:pt x="634" y="381"/>
                  </a:cubicBezTo>
                  <a:close/>
                  <a:moveTo>
                    <a:pt x="634" y="1"/>
                  </a:moveTo>
                  <a:cubicBezTo>
                    <a:pt x="285" y="1"/>
                    <a:pt x="0" y="286"/>
                    <a:pt x="0" y="634"/>
                  </a:cubicBezTo>
                  <a:lnTo>
                    <a:pt x="0" y="666"/>
                  </a:lnTo>
                  <a:cubicBezTo>
                    <a:pt x="0" y="919"/>
                    <a:pt x="190" y="1077"/>
                    <a:pt x="412" y="1077"/>
                  </a:cubicBezTo>
                  <a:lnTo>
                    <a:pt x="950" y="1077"/>
                  </a:lnTo>
                  <a:cubicBezTo>
                    <a:pt x="1172" y="1077"/>
                    <a:pt x="1362" y="919"/>
                    <a:pt x="1362" y="666"/>
                  </a:cubicBezTo>
                  <a:lnTo>
                    <a:pt x="1362" y="634"/>
                  </a:lnTo>
                  <a:cubicBezTo>
                    <a:pt x="1362" y="286"/>
                    <a:pt x="1077" y="1"/>
                    <a:pt x="729"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3557;p36">
              <a:extLst>
                <a:ext uri="{FF2B5EF4-FFF2-40B4-BE49-F238E27FC236}">
                  <a16:creationId xmlns:a16="http://schemas.microsoft.com/office/drawing/2014/main" id="{70EAF0B3-1954-409D-8A0B-72A8732DCB71}"/>
                </a:ext>
              </a:extLst>
            </p:cNvPr>
            <p:cNvSpPr/>
            <p:nvPr/>
          </p:nvSpPr>
          <p:spPr>
            <a:xfrm>
              <a:off x="7800799" y="3368117"/>
              <a:ext cx="371939" cy="16330"/>
            </a:xfrm>
            <a:custGeom>
              <a:avLst/>
              <a:gdLst/>
              <a:ahLst/>
              <a:cxnLst/>
              <a:rect l="l" t="t" r="r" b="b"/>
              <a:pathLst>
                <a:path w="8678" h="381" extrusionOk="0">
                  <a:moveTo>
                    <a:pt x="190" y="0"/>
                  </a:moveTo>
                  <a:cubicBezTo>
                    <a:pt x="64" y="0"/>
                    <a:pt x="0" y="95"/>
                    <a:pt x="0" y="190"/>
                  </a:cubicBezTo>
                  <a:cubicBezTo>
                    <a:pt x="0" y="285"/>
                    <a:pt x="64" y="380"/>
                    <a:pt x="190" y="380"/>
                  </a:cubicBezTo>
                  <a:lnTo>
                    <a:pt x="8488" y="380"/>
                  </a:lnTo>
                  <a:cubicBezTo>
                    <a:pt x="8614" y="380"/>
                    <a:pt x="8678" y="285"/>
                    <a:pt x="8678" y="190"/>
                  </a:cubicBezTo>
                  <a:cubicBezTo>
                    <a:pt x="8678" y="95"/>
                    <a:pt x="8614" y="0"/>
                    <a:pt x="8488"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3558;p36">
              <a:extLst>
                <a:ext uri="{FF2B5EF4-FFF2-40B4-BE49-F238E27FC236}">
                  <a16:creationId xmlns:a16="http://schemas.microsoft.com/office/drawing/2014/main" id="{A11431C1-14D2-473D-AE23-1A76201CCE26}"/>
                </a:ext>
              </a:extLst>
            </p:cNvPr>
            <p:cNvSpPr/>
            <p:nvPr/>
          </p:nvSpPr>
          <p:spPr>
            <a:xfrm>
              <a:off x="7800799" y="3266281"/>
              <a:ext cx="371939" cy="16330"/>
            </a:xfrm>
            <a:custGeom>
              <a:avLst/>
              <a:gdLst/>
              <a:ahLst/>
              <a:cxnLst/>
              <a:rect l="l" t="t" r="r" b="b"/>
              <a:pathLst>
                <a:path w="8678" h="381" extrusionOk="0">
                  <a:moveTo>
                    <a:pt x="190" y="1"/>
                  </a:moveTo>
                  <a:cubicBezTo>
                    <a:pt x="64" y="1"/>
                    <a:pt x="0" y="96"/>
                    <a:pt x="0" y="191"/>
                  </a:cubicBezTo>
                  <a:cubicBezTo>
                    <a:pt x="0" y="286"/>
                    <a:pt x="64" y="381"/>
                    <a:pt x="190" y="381"/>
                  </a:cubicBezTo>
                  <a:lnTo>
                    <a:pt x="8488" y="381"/>
                  </a:lnTo>
                  <a:cubicBezTo>
                    <a:pt x="8614" y="381"/>
                    <a:pt x="8678" y="286"/>
                    <a:pt x="8678" y="191"/>
                  </a:cubicBezTo>
                  <a:cubicBezTo>
                    <a:pt x="8678" y="96"/>
                    <a:pt x="8614" y="1"/>
                    <a:pt x="8488"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3559;p36">
              <a:extLst>
                <a:ext uri="{FF2B5EF4-FFF2-40B4-BE49-F238E27FC236}">
                  <a16:creationId xmlns:a16="http://schemas.microsoft.com/office/drawing/2014/main" id="{F3DA99CB-BF9E-4E8C-9942-2B6BCF8649DD}"/>
                </a:ext>
              </a:extLst>
            </p:cNvPr>
            <p:cNvSpPr/>
            <p:nvPr/>
          </p:nvSpPr>
          <p:spPr>
            <a:xfrm>
              <a:off x="8406154" y="2974490"/>
              <a:ext cx="365167" cy="462888"/>
            </a:xfrm>
            <a:custGeom>
              <a:avLst/>
              <a:gdLst/>
              <a:ahLst/>
              <a:cxnLst/>
              <a:rect l="l" t="t" r="r" b="b"/>
              <a:pathLst>
                <a:path w="8520" h="10800" extrusionOk="0">
                  <a:moveTo>
                    <a:pt x="761" y="0"/>
                  </a:moveTo>
                  <a:cubicBezTo>
                    <a:pt x="349" y="0"/>
                    <a:pt x="1" y="348"/>
                    <a:pt x="1" y="728"/>
                  </a:cubicBezTo>
                  <a:lnTo>
                    <a:pt x="1" y="10039"/>
                  </a:lnTo>
                  <a:cubicBezTo>
                    <a:pt x="1" y="10451"/>
                    <a:pt x="349" y="10799"/>
                    <a:pt x="761" y="10799"/>
                  </a:cubicBezTo>
                  <a:lnTo>
                    <a:pt x="7760" y="10799"/>
                  </a:lnTo>
                  <a:cubicBezTo>
                    <a:pt x="8171" y="10799"/>
                    <a:pt x="8520" y="10451"/>
                    <a:pt x="8520" y="10039"/>
                  </a:cubicBezTo>
                  <a:lnTo>
                    <a:pt x="8520" y="728"/>
                  </a:lnTo>
                  <a:cubicBezTo>
                    <a:pt x="8520" y="348"/>
                    <a:pt x="8171" y="0"/>
                    <a:pt x="7760" y="0"/>
                  </a:cubicBezTo>
                  <a:close/>
                </a:path>
              </a:pathLst>
            </a:custGeom>
            <a:solidFill>
              <a:srgbClr val="F2A3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3560;p36">
              <a:extLst>
                <a:ext uri="{FF2B5EF4-FFF2-40B4-BE49-F238E27FC236}">
                  <a16:creationId xmlns:a16="http://schemas.microsoft.com/office/drawing/2014/main" id="{F31ABD65-E34A-4960-B003-B85D3E493FB1}"/>
                </a:ext>
              </a:extLst>
            </p:cNvPr>
            <p:cNvSpPr/>
            <p:nvPr/>
          </p:nvSpPr>
          <p:spPr>
            <a:xfrm>
              <a:off x="8399382" y="2966347"/>
              <a:ext cx="380082" cy="477803"/>
            </a:xfrm>
            <a:custGeom>
              <a:avLst/>
              <a:gdLst/>
              <a:ahLst/>
              <a:cxnLst/>
              <a:rect l="l" t="t" r="r" b="b"/>
              <a:pathLst>
                <a:path w="8868" h="11148" extrusionOk="0">
                  <a:moveTo>
                    <a:pt x="7949" y="380"/>
                  </a:moveTo>
                  <a:cubicBezTo>
                    <a:pt x="8234" y="380"/>
                    <a:pt x="8488" y="633"/>
                    <a:pt x="8488" y="918"/>
                  </a:cubicBezTo>
                  <a:lnTo>
                    <a:pt x="8488" y="10229"/>
                  </a:lnTo>
                  <a:cubicBezTo>
                    <a:pt x="8488" y="10546"/>
                    <a:pt x="8234" y="10799"/>
                    <a:pt x="7949" y="10799"/>
                  </a:cubicBezTo>
                  <a:lnTo>
                    <a:pt x="919" y="10799"/>
                  </a:lnTo>
                  <a:cubicBezTo>
                    <a:pt x="602" y="10799"/>
                    <a:pt x="381" y="10546"/>
                    <a:pt x="381" y="10229"/>
                  </a:cubicBezTo>
                  <a:lnTo>
                    <a:pt x="381" y="918"/>
                  </a:lnTo>
                  <a:cubicBezTo>
                    <a:pt x="381" y="633"/>
                    <a:pt x="602" y="380"/>
                    <a:pt x="919" y="380"/>
                  </a:cubicBezTo>
                  <a:close/>
                  <a:moveTo>
                    <a:pt x="919" y="0"/>
                  </a:moveTo>
                  <a:cubicBezTo>
                    <a:pt x="412" y="0"/>
                    <a:pt x="1" y="412"/>
                    <a:pt x="1" y="918"/>
                  </a:cubicBezTo>
                  <a:lnTo>
                    <a:pt x="1" y="10229"/>
                  </a:lnTo>
                  <a:cubicBezTo>
                    <a:pt x="1" y="10736"/>
                    <a:pt x="412" y="11148"/>
                    <a:pt x="919" y="11148"/>
                  </a:cubicBezTo>
                  <a:lnTo>
                    <a:pt x="7918" y="11148"/>
                  </a:lnTo>
                  <a:cubicBezTo>
                    <a:pt x="8456" y="11148"/>
                    <a:pt x="8868" y="10736"/>
                    <a:pt x="8868" y="10229"/>
                  </a:cubicBezTo>
                  <a:lnTo>
                    <a:pt x="8868" y="918"/>
                  </a:lnTo>
                  <a:cubicBezTo>
                    <a:pt x="8868" y="412"/>
                    <a:pt x="8425" y="0"/>
                    <a:pt x="7918"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3561;p36">
              <a:extLst>
                <a:ext uri="{FF2B5EF4-FFF2-40B4-BE49-F238E27FC236}">
                  <a16:creationId xmlns:a16="http://schemas.microsoft.com/office/drawing/2014/main" id="{326CCD2C-C57E-47AD-AB23-71C9043C801B}"/>
                </a:ext>
              </a:extLst>
            </p:cNvPr>
            <p:cNvSpPr/>
            <p:nvPr/>
          </p:nvSpPr>
          <p:spPr>
            <a:xfrm>
              <a:off x="8502546" y="2914744"/>
              <a:ext cx="175126" cy="107279"/>
            </a:xfrm>
            <a:custGeom>
              <a:avLst/>
              <a:gdLst/>
              <a:ahLst/>
              <a:cxnLst/>
              <a:rect l="l" t="t" r="r" b="b"/>
              <a:pathLst>
                <a:path w="4086" h="2503" extrusionOk="0">
                  <a:moveTo>
                    <a:pt x="2059" y="1"/>
                  </a:moveTo>
                  <a:cubicBezTo>
                    <a:pt x="1647" y="1"/>
                    <a:pt x="1299" y="254"/>
                    <a:pt x="1299" y="729"/>
                  </a:cubicBezTo>
                  <a:lnTo>
                    <a:pt x="1299" y="792"/>
                  </a:lnTo>
                  <a:cubicBezTo>
                    <a:pt x="1299" y="951"/>
                    <a:pt x="1140" y="1109"/>
                    <a:pt x="982" y="1109"/>
                  </a:cubicBezTo>
                  <a:lnTo>
                    <a:pt x="412" y="1109"/>
                  </a:lnTo>
                  <a:cubicBezTo>
                    <a:pt x="285" y="1109"/>
                    <a:pt x="159" y="1204"/>
                    <a:pt x="159" y="1331"/>
                  </a:cubicBezTo>
                  <a:lnTo>
                    <a:pt x="0" y="2503"/>
                  </a:lnTo>
                  <a:lnTo>
                    <a:pt x="4086" y="2503"/>
                  </a:lnTo>
                  <a:lnTo>
                    <a:pt x="3959" y="1331"/>
                  </a:lnTo>
                  <a:cubicBezTo>
                    <a:pt x="3959" y="1204"/>
                    <a:pt x="3832" y="1109"/>
                    <a:pt x="3706" y="1109"/>
                  </a:cubicBezTo>
                  <a:lnTo>
                    <a:pt x="3136" y="1109"/>
                  </a:lnTo>
                  <a:cubicBezTo>
                    <a:pt x="2946" y="1109"/>
                    <a:pt x="2819" y="951"/>
                    <a:pt x="2819" y="761"/>
                  </a:cubicBezTo>
                  <a:cubicBezTo>
                    <a:pt x="2787" y="286"/>
                    <a:pt x="2471" y="1"/>
                    <a:pt x="2059" y="1"/>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3562;p36">
              <a:extLst>
                <a:ext uri="{FF2B5EF4-FFF2-40B4-BE49-F238E27FC236}">
                  <a16:creationId xmlns:a16="http://schemas.microsoft.com/office/drawing/2014/main" id="{8EB17351-0482-4D09-A8A2-D601896B6BBF}"/>
                </a:ext>
              </a:extLst>
            </p:cNvPr>
            <p:cNvSpPr/>
            <p:nvPr/>
          </p:nvSpPr>
          <p:spPr>
            <a:xfrm>
              <a:off x="8494403" y="2906600"/>
              <a:ext cx="192784" cy="123565"/>
            </a:xfrm>
            <a:custGeom>
              <a:avLst/>
              <a:gdLst/>
              <a:ahLst/>
              <a:cxnLst/>
              <a:rect l="l" t="t" r="r" b="b"/>
              <a:pathLst>
                <a:path w="4498" h="2883" extrusionOk="0">
                  <a:moveTo>
                    <a:pt x="2249" y="381"/>
                  </a:moveTo>
                  <a:cubicBezTo>
                    <a:pt x="2597" y="381"/>
                    <a:pt x="2819" y="602"/>
                    <a:pt x="2819" y="951"/>
                  </a:cubicBezTo>
                  <a:cubicBezTo>
                    <a:pt x="2819" y="1109"/>
                    <a:pt x="2882" y="1236"/>
                    <a:pt x="2977" y="1331"/>
                  </a:cubicBezTo>
                  <a:cubicBezTo>
                    <a:pt x="3072" y="1426"/>
                    <a:pt x="3199" y="1489"/>
                    <a:pt x="3326" y="1489"/>
                  </a:cubicBezTo>
                  <a:lnTo>
                    <a:pt x="3896" y="1489"/>
                  </a:lnTo>
                  <a:cubicBezTo>
                    <a:pt x="3927" y="1489"/>
                    <a:pt x="3959" y="1489"/>
                    <a:pt x="3959" y="1521"/>
                  </a:cubicBezTo>
                  <a:lnTo>
                    <a:pt x="3959" y="1552"/>
                  </a:lnTo>
                  <a:lnTo>
                    <a:pt x="4086" y="2534"/>
                  </a:lnTo>
                  <a:lnTo>
                    <a:pt x="412" y="2534"/>
                  </a:lnTo>
                  <a:lnTo>
                    <a:pt x="539" y="1552"/>
                  </a:lnTo>
                  <a:lnTo>
                    <a:pt x="539" y="1521"/>
                  </a:lnTo>
                  <a:cubicBezTo>
                    <a:pt x="539" y="1489"/>
                    <a:pt x="570" y="1457"/>
                    <a:pt x="602" y="1457"/>
                  </a:cubicBezTo>
                  <a:lnTo>
                    <a:pt x="1172" y="1457"/>
                  </a:lnTo>
                  <a:cubicBezTo>
                    <a:pt x="1299" y="1457"/>
                    <a:pt x="1425" y="1426"/>
                    <a:pt x="1520" y="1331"/>
                  </a:cubicBezTo>
                  <a:cubicBezTo>
                    <a:pt x="1615" y="1236"/>
                    <a:pt x="1679" y="1109"/>
                    <a:pt x="1679" y="982"/>
                  </a:cubicBezTo>
                  <a:lnTo>
                    <a:pt x="1679" y="919"/>
                  </a:lnTo>
                  <a:cubicBezTo>
                    <a:pt x="1679" y="539"/>
                    <a:pt x="1964" y="381"/>
                    <a:pt x="2249" y="381"/>
                  </a:cubicBezTo>
                  <a:close/>
                  <a:moveTo>
                    <a:pt x="2249" y="1"/>
                  </a:moveTo>
                  <a:cubicBezTo>
                    <a:pt x="1679" y="32"/>
                    <a:pt x="1330" y="381"/>
                    <a:pt x="1299" y="951"/>
                  </a:cubicBezTo>
                  <a:lnTo>
                    <a:pt x="1299" y="982"/>
                  </a:lnTo>
                  <a:cubicBezTo>
                    <a:pt x="1299" y="1014"/>
                    <a:pt x="1299" y="1046"/>
                    <a:pt x="1267" y="1077"/>
                  </a:cubicBezTo>
                  <a:cubicBezTo>
                    <a:pt x="1235" y="1077"/>
                    <a:pt x="1204" y="1109"/>
                    <a:pt x="1172" y="1109"/>
                  </a:cubicBezTo>
                  <a:lnTo>
                    <a:pt x="602" y="1109"/>
                  </a:lnTo>
                  <a:cubicBezTo>
                    <a:pt x="380" y="1109"/>
                    <a:pt x="190" y="1299"/>
                    <a:pt x="190" y="1521"/>
                  </a:cubicBezTo>
                  <a:lnTo>
                    <a:pt x="32" y="2693"/>
                  </a:lnTo>
                  <a:cubicBezTo>
                    <a:pt x="0" y="2724"/>
                    <a:pt x="32" y="2788"/>
                    <a:pt x="64" y="2819"/>
                  </a:cubicBezTo>
                  <a:cubicBezTo>
                    <a:pt x="95" y="2883"/>
                    <a:pt x="159" y="2883"/>
                    <a:pt x="190" y="2883"/>
                  </a:cubicBezTo>
                  <a:lnTo>
                    <a:pt x="4307" y="2883"/>
                  </a:lnTo>
                  <a:cubicBezTo>
                    <a:pt x="4339" y="2883"/>
                    <a:pt x="4402" y="2883"/>
                    <a:pt x="4434" y="2819"/>
                  </a:cubicBezTo>
                  <a:cubicBezTo>
                    <a:pt x="4466" y="2788"/>
                    <a:pt x="4497" y="2724"/>
                    <a:pt x="4497" y="2693"/>
                  </a:cubicBezTo>
                  <a:lnTo>
                    <a:pt x="4339" y="1521"/>
                  </a:lnTo>
                  <a:cubicBezTo>
                    <a:pt x="4307" y="1299"/>
                    <a:pt x="4117" y="1109"/>
                    <a:pt x="3896" y="1109"/>
                  </a:cubicBezTo>
                  <a:lnTo>
                    <a:pt x="3326" y="1109"/>
                  </a:lnTo>
                  <a:cubicBezTo>
                    <a:pt x="3294" y="1109"/>
                    <a:pt x="3262" y="1077"/>
                    <a:pt x="3231" y="1077"/>
                  </a:cubicBezTo>
                  <a:cubicBezTo>
                    <a:pt x="3199" y="1046"/>
                    <a:pt x="3199" y="1014"/>
                    <a:pt x="3199" y="951"/>
                  </a:cubicBezTo>
                  <a:cubicBezTo>
                    <a:pt x="3167" y="381"/>
                    <a:pt x="2787" y="1"/>
                    <a:pt x="2249"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3563;p36">
              <a:extLst>
                <a:ext uri="{FF2B5EF4-FFF2-40B4-BE49-F238E27FC236}">
                  <a16:creationId xmlns:a16="http://schemas.microsoft.com/office/drawing/2014/main" id="{1BDE67E1-3078-41CA-8B95-83E3758F4CC2}"/>
                </a:ext>
              </a:extLst>
            </p:cNvPr>
            <p:cNvSpPr/>
            <p:nvPr/>
          </p:nvSpPr>
          <p:spPr>
            <a:xfrm>
              <a:off x="8577208" y="2932402"/>
              <a:ext cx="27173" cy="28545"/>
            </a:xfrm>
            <a:custGeom>
              <a:avLst/>
              <a:gdLst/>
              <a:ahLst/>
              <a:cxnLst/>
              <a:rect l="l" t="t" r="r" b="b"/>
              <a:pathLst>
                <a:path w="634" h="666" extrusionOk="0">
                  <a:moveTo>
                    <a:pt x="317" y="0"/>
                  </a:moveTo>
                  <a:cubicBezTo>
                    <a:pt x="127" y="0"/>
                    <a:pt x="0" y="159"/>
                    <a:pt x="0" y="349"/>
                  </a:cubicBezTo>
                  <a:cubicBezTo>
                    <a:pt x="0" y="507"/>
                    <a:pt x="127" y="665"/>
                    <a:pt x="317" y="665"/>
                  </a:cubicBezTo>
                  <a:cubicBezTo>
                    <a:pt x="507" y="665"/>
                    <a:pt x="634" y="507"/>
                    <a:pt x="634" y="349"/>
                  </a:cubicBezTo>
                  <a:cubicBezTo>
                    <a:pt x="634" y="159"/>
                    <a:pt x="507" y="0"/>
                    <a:pt x="317" y="0"/>
                  </a:cubicBezTo>
                  <a:close/>
                </a:path>
              </a:pathLst>
            </a:custGeom>
            <a:solidFill>
              <a:srgbClr val="F2A3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3564;p36">
              <a:extLst>
                <a:ext uri="{FF2B5EF4-FFF2-40B4-BE49-F238E27FC236}">
                  <a16:creationId xmlns:a16="http://schemas.microsoft.com/office/drawing/2014/main" id="{1B5E8DD4-F7A2-4943-852D-37BE790C13AD}"/>
                </a:ext>
              </a:extLst>
            </p:cNvPr>
            <p:cNvSpPr/>
            <p:nvPr/>
          </p:nvSpPr>
          <p:spPr>
            <a:xfrm>
              <a:off x="8569065" y="2924258"/>
              <a:ext cx="43460" cy="44832"/>
            </a:xfrm>
            <a:custGeom>
              <a:avLst/>
              <a:gdLst/>
              <a:ahLst/>
              <a:cxnLst/>
              <a:rect l="l" t="t" r="r" b="b"/>
              <a:pathLst>
                <a:path w="1014" h="1046" extrusionOk="0">
                  <a:moveTo>
                    <a:pt x="507" y="380"/>
                  </a:moveTo>
                  <a:cubicBezTo>
                    <a:pt x="570" y="380"/>
                    <a:pt x="634" y="444"/>
                    <a:pt x="634" y="539"/>
                  </a:cubicBezTo>
                  <a:cubicBezTo>
                    <a:pt x="634" y="602"/>
                    <a:pt x="570" y="665"/>
                    <a:pt x="507" y="665"/>
                  </a:cubicBezTo>
                  <a:cubicBezTo>
                    <a:pt x="444" y="665"/>
                    <a:pt x="380" y="602"/>
                    <a:pt x="380" y="539"/>
                  </a:cubicBezTo>
                  <a:cubicBezTo>
                    <a:pt x="380" y="444"/>
                    <a:pt x="444" y="380"/>
                    <a:pt x="507" y="380"/>
                  </a:cubicBezTo>
                  <a:close/>
                  <a:moveTo>
                    <a:pt x="507" y="0"/>
                  </a:moveTo>
                  <a:cubicBezTo>
                    <a:pt x="222" y="0"/>
                    <a:pt x="0" y="254"/>
                    <a:pt x="0" y="539"/>
                  </a:cubicBezTo>
                  <a:cubicBezTo>
                    <a:pt x="0" y="792"/>
                    <a:pt x="222" y="1045"/>
                    <a:pt x="507" y="1045"/>
                  </a:cubicBezTo>
                  <a:cubicBezTo>
                    <a:pt x="792" y="1045"/>
                    <a:pt x="1014" y="792"/>
                    <a:pt x="1014" y="539"/>
                  </a:cubicBezTo>
                  <a:cubicBezTo>
                    <a:pt x="1014" y="254"/>
                    <a:pt x="792" y="0"/>
                    <a:pt x="507"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3565;p36">
              <a:extLst>
                <a:ext uri="{FF2B5EF4-FFF2-40B4-BE49-F238E27FC236}">
                  <a16:creationId xmlns:a16="http://schemas.microsoft.com/office/drawing/2014/main" id="{AC09B2E9-83E6-4001-91E6-B8B08DC05819}"/>
                </a:ext>
              </a:extLst>
            </p:cNvPr>
            <p:cNvSpPr/>
            <p:nvPr/>
          </p:nvSpPr>
          <p:spPr>
            <a:xfrm>
              <a:off x="8438728" y="3009764"/>
              <a:ext cx="300020" cy="393669"/>
            </a:xfrm>
            <a:custGeom>
              <a:avLst/>
              <a:gdLst/>
              <a:ahLst/>
              <a:cxnLst/>
              <a:rect l="l" t="t" r="r" b="b"/>
              <a:pathLst>
                <a:path w="7000" h="9185" extrusionOk="0">
                  <a:moveTo>
                    <a:pt x="1" y="0"/>
                  </a:moveTo>
                  <a:lnTo>
                    <a:pt x="1" y="9184"/>
                  </a:lnTo>
                  <a:lnTo>
                    <a:pt x="7000" y="9184"/>
                  </a:lnTo>
                  <a:lnTo>
                    <a:pt x="7000"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3566;p36">
              <a:extLst>
                <a:ext uri="{FF2B5EF4-FFF2-40B4-BE49-F238E27FC236}">
                  <a16:creationId xmlns:a16="http://schemas.microsoft.com/office/drawing/2014/main" id="{25BDD407-38C3-42E2-8D87-C2EEA57D8304}"/>
                </a:ext>
              </a:extLst>
            </p:cNvPr>
            <p:cNvSpPr/>
            <p:nvPr/>
          </p:nvSpPr>
          <p:spPr>
            <a:xfrm>
              <a:off x="8430584" y="3001621"/>
              <a:ext cx="316307" cy="408584"/>
            </a:xfrm>
            <a:custGeom>
              <a:avLst/>
              <a:gdLst/>
              <a:ahLst/>
              <a:cxnLst/>
              <a:rect l="l" t="t" r="r" b="b"/>
              <a:pathLst>
                <a:path w="7380" h="9533" extrusionOk="0">
                  <a:moveTo>
                    <a:pt x="7000" y="349"/>
                  </a:moveTo>
                  <a:lnTo>
                    <a:pt x="7000" y="9184"/>
                  </a:lnTo>
                  <a:lnTo>
                    <a:pt x="381" y="9184"/>
                  </a:lnTo>
                  <a:lnTo>
                    <a:pt x="381" y="349"/>
                  </a:lnTo>
                  <a:close/>
                  <a:moveTo>
                    <a:pt x="191" y="0"/>
                  </a:moveTo>
                  <a:cubicBezTo>
                    <a:pt x="96" y="0"/>
                    <a:pt x="1" y="64"/>
                    <a:pt x="1" y="190"/>
                  </a:cubicBezTo>
                  <a:lnTo>
                    <a:pt x="1" y="9374"/>
                  </a:lnTo>
                  <a:cubicBezTo>
                    <a:pt x="1" y="9469"/>
                    <a:pt x="96" y="9533"/>
                    <a:pt x="191" y="9533"/>
                  </a:cubicBezTo>
                  <a:lnTo>
                    <a:pt x="7190" y="9533"/>
                  </a:lnTo>
                  <a:cubicBezTo>
                    <a:pt x="7316" y="9533"/>
                    <a:pt x="7380" y="9469"/>
                    <a:pt x="7380" y="9374"/>
                  </a:cubicBezTo>
                  <a:lnTo>
                    <a:pt x="7380" y="190"/>
                  </a:lnTo>
                  <a:cubicBezTo>
                    <a:pt x="7380" y="64"/>
                    <a:pt x="7316" y="0"/>
                    <a:pt x="7190"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3567;p36">
              <a:extLst>
                <a:ext uri="{FF2B5EF4-FFF2-40B4-BE49-F238E27FC236}">
                  <a16:creationId xmlns:a16="http://schemas.microsoft.com/office/drawing/2014/main" id="{AEA79F29-1B22-4855-99AF-F36971C3B444}"/>
                </a:ext>
              </a:extLst>
            </p:cNvPr>
            <p:cNvSpPr/>
            <p:nvPr/>
          </p:nvSpPr>
          <p:spPr>
            <a:xfrm>
              <a:off x="8494403" y="3093898"/>
              <a:ext cx="36688" cy="16330"/>
            </a:xfrm>
            <a:custGeom>
              <a:avLst/>
              <a:gdLst/>
              <a:ahLst/>
              <a:cxnLst/>
              <a:rect l="l" t="t" r="r" b="b"/>
              <a:pathLst>
                <a:path w="856" h="381" extrusionOk="0">
                  <a:moveTo>
                    <a:pt x="190" y="1"/>
                  </a:moveTo>
                  <a:cubicBezTo>
                    <a:pt x="95" y="1"/>
                    <a:pt x="0" y="96"/>
                    <a:pt x="0" y="191"/>
                  </a:cubicBezTo>
                  <a:cubicBezTo>
                    <a:pt x="0" y="286"/>
                    <a:pt x="95" y="381"/>
                    <a:pt x="190" y="381"/>
                  </a:cubicBezTo>
                  <a:lnTo>
                    <a:pt x="665" y="381"/>
                  </a:lnTo>
                  <a:cubicBezTo>
                    <a:pt x="792" y="381"/>
                    <a:pt x="855" y="286"/>
                    <a:pt x="855" y="191"/>
                  </a:cubicBezTo>
                  <a:cubicBezTo>
                    <a:pt x="855" y="96"/>
                    <a:pt x="792" y="1"/>
                    <a:pt x="665"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3568;p36">
              <a:extLst>
                <a:ext uri="{FF2B5EF4-FFF2-40B4-BE49-F238E27FC236}">
                  <a16:creationId xmlns:a16="http://schemas.microsoft.com/office/drawing/2014/main" id="{AAB5546E-5F55-4A34-83E8-4B1AB4A48F6F}"/>
                </a:ext>
              </a:extLst>
            </p:cNvPr>
            <p:cNvSpPr/>
            <p:nvPr/>
          </p:nvSpPr>
          <p:spPr>
            <a:xfrm>
              <a:off x="8544635" y="3093898"/>
              <a:ext cx="142552" cy="16330"/>
            </a:xfrm>
            <a:custGeom>
              <a:avLst/>
              <a:gdLst/>
              <a:ahLst/>
              <a:cxnLst/>
              <a:rect l="l" t="t" r="r" b="b"/>
              <a:pathLst>
                <a:path w="3326" h="381" extrusionOk="0">
                  <a:moveTo>
                    <a:pt x="190" y="1"/>
                  </a:moveTo>
                  <a:cubicBezTo>
                    <a:pt x="95" y="1"/>
                    <a:pt x="0" y="96"/>
                    <a:pt x="0" y="191"/>
                  </a:cubicBezTo>
                  <a:cubicBezTo>
                    <a:pt x="0" y="286"/>
                    <a:pt x="95" y="381"/>
                    <a:pt x="190" y="381"/>
                  </a:cubicBezTo>
                  <a:lnTo>
                    <a:pt x="3135" y="381"/>
                  </a:lnTo>
                  <a:cubicBezTo>
                    <a:pt x="3230" y="381"/>
                    <a:pt x="3325" y="286"/>
                    <a:pt x="3325" y="191"/>
                  </a:cubicBezTo>
                  <a:cubicBezTo>
                    <a:pt x="3325" y="96"/>
                    <a:pt x="3230" y="1"/>
                    <a:pt x="3135"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3569;p36">
              <a:extLst>
                <a:ext uri="{FF2B5EF4-FFF2-40B4-BE49-F238E27FC236}">
                  <a16:creationId xmlns:a16="http://schemas.microsoft.com/office/drawing/2014/main" id="{C39970A5-0FC0-49C5-AEAA-9A91C29A425A}"/>
                </a:ext>
              </a:extLst>
            </p:cNvPr>
            <p:cNvSpPr/>
            <p:nvPr/>
          </p:nvSpPr>
          <p:spPr>
            <a:xfrm>
              <a:off x="8494403" y="3148202"/>
              <a:ext cx="36688" cy="15001"/>
            </a:xfrm>
            <a:custGeom>
              <a:avLst/>
              <a:gdLst/>
              <a:ahLst/>
              <a:cxnLst/>
              <a:rect l="l" t="t" r="r" b="b"/>
              <a:pathLst>
                <a:path w="856" h="350" extrusionOk="0">
                  <a:moveTo>
                    <a:pt x="190" y="1"/>
                  </a:moveTo>
                  <a:cubicBezTo>
                    <a:pt x="95" y="1"/>
                    <a:pt x="0" y="64"/>
                    <a:pt x="0" y="191"/>
                  </a:cubicBezTo>
                  <a:cubicBezTo>
                    <a:pt x="0" y="286"/>
                    <a:pt x="95" y="349"/>
                    <a:pt x="190" y="349"/>
                  </a:cubicBezTo>
                  <a:lnTo>
                    <a:pt x="665" y="349"/>
                  </a:lnTo>
                  <a:cubicBezTo>
                    <a:pt x="792" y="349"/>
                    <a:pt x="855" y="286"/>
                    <a:pt x="855" y="191"/>
                  </a:cubicBezTo>
                  <a:cubicBezTo>
                    <a:pt x="855" y="64"/>
                    <a:pt x="792" y="1"/>
                    <a:pt x="665"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3570;p36">
              <a:extLst>
                <a:ext uri="{FF2B5EF4-FFF2-40B4-BE49-F238E27FC236}">
                  <a16:creationId xmlns:a16="http://schemas.microsoft.com/office/drawing/2014/main" id="{FDA946D0-7D99-434C-AE78-4D56C139AEFD}"/>
                </a:ext>
              </a:extLst>
            </p:cNvPr>
            <p:cNvSpPr/>
            <p:nvPr/>
          </p:nvSpPr>
          <p:spPr>
            <a:xfrm>
              <a:off x="8544635" y="3148202"/>
              <a:ext cx="142552" cy="15001"/>
            </a:xfrm>
            <a:custGeom>
              <a:avLst/>
              <a:gdLst/>
              <a:ahLst/>
              <a:cxnLst/>
              <a:rect l="l" t="t" r="r" b="b"/>
              <a:pathLst>
                <a:path w="3326" h="350" extrusionOk="0">
                  <a:moveTo>
                    <a:pt x="190" y="1"/>
                  </a:moveTo>
                  <a:cubicBezTo>
                    <a:pt x="95" y="1"/>
                    <a:pt x="0" y="64"/>
                    <a:pt x="0" y="191"/>
                  </a:cubicBezTo>
                  <a:cubicBezTo>
                    <a:pt x="0" y="286"/>
                    <a:pt x="95" y="349"/>
                    <a:pt x="190" y="349"/>
                  </a:cubicBezTo>
                  <a:lnTo>
                    <a:pt x="3135" y="349"/>
                  </a:lnTo>
                  <a:cubicBezTo>
                    <a:pt x="3230" y="349"/>
                    <a:pt x="3325" y="286"/>
                    <a:pt x="3325" y="191"/>
                  </a:cubicBezTo>
                  <a:cubicBezTo>
                    <a:pt x="3325" y="64"/>
                    <a:pt x="3230" y="1"/>
                    <a:pt x="3135"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3571;p36">
              <a:extLst>
                <a:ext uri="{FF2B5EF4-FFF2-40B4-BE49-F238E27FC236}">
                  <a16:creationId xmlns:a16="http://schemas.microsoft.com/office/drawing/2014/main" id="{8D2CDD86-2AC1-428D-930A-EC6C40149348}"/>
                </a:ext>
              </a:extLst>
            </p:cNvPr>
            <p:cNvSpPr/>
            <p:nvPr/>
          </p:nvSpPr>
          <p:spPr>
            <a:xfrm>
              <a:off x="8494403" y="3201134"/>
              <a:ext cx="36688" cy="16330"/>
            </a:xfrm>
            <a:custGeom>
              <a:avLst/>
              <a:gdLst/>
              <a:ahLst/>
              <a:cxnLst/>
              <a:rect l="l" t="t" r="r" b="b"/>
              <a:pathLst>
                <a:path w="856" h="381" extrusionOk="0">
                  <a:moveTo>
                    <a:pt x="190" y="1"/>
                  </a:moveTo>
                  <a:cubicBezTo>
                    <a:pt x="95" y="1"/>
                    <a:pt x="0" y="96"/>
                    <a:pt x="0" y="191"/>
                  </a:cubicBezTo>
                  <a:cubicBezTo>
                    <a:pt x="0" y="286"/>
                    <a:pt x="95" y="381"/>
                    <a:pt x="190" y="381"/>
                  </a:cubicBezTo>
                  <a:lnTo>
                    <a:pt x="665" y="381"/>
                  </a:lnTo>
                  <a:cubicBezTo>
                    <a:pt x="792" y="381"/>
                    <a:pt x="855" y="286"/>
                    <a:pt x="855" y="191"/>
                  </a:cubicBezTo>
                  <a:cubicBezTo>
                    <a:pt x="855" y="96"/>
                    <a:pt x="792" y="1"/>
                    <a:pt x="665"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3572;p36">
              <a:extLst>
                <a:ext uri="{FF2B5EF4-FFF2-40B4-BE49-F238E27FC236}">
                  <a16:creationId xmlns:a16="http://schemas.microsoft.com/office/drawing/2014/main" id="{EBB958FF-E225-43B2-86AF-CE4D26D3C102}"/>
                </a:ext>
              </a:extLst>
            </p:cNvPr>
            <p:cNvSpPr/>
            <p:nvPr/>
          </p:nvSpPr>
          <p:spPr>
            <a:xfrm>
              <a:off x="8544635" y="3201134"/>
              <a:ext cx="142552" cy="16330"/>
            </a:xfrm>
            <a:custGeom>
              <a:avLst/>
              <a:gdLst/>
              <a:ahLst/>
              <a:cxnLst/>
              <a:rect l="l" t="t" r="r" b="b"/>
              <a:pathLst>
                <a:path w="3326" h="381" extrusionOk="0">
                  <a:moveTo>
                    <a:pt x="190" y="1"/>
                  </a:moveTo>
                  <a:cubicBezTo>
                    <a:pt x="95" y="1"/>
                    <a:pt x="0" y="96"/>
                    <a:pt x="0" y="191"/>
                  </a:cubicBezTo>
                  <a:cubicBezTo>
                    <a:pt x="0" y="286"/>
                    <a:pt x="95" y="381"/>
                    <a:pt x="190" y="381"/>
                  </a:cubicBezTo>
                  <a:lnTo>
                    <a:pt x="3135" y="381"/>
                  </a:lnTo>
                  <a:cubicBezTo>
                    <a:pt x="3230" y="381"/>
                    <a:pt x="3325" y="286"/>
                    <a:pt x="3325" y="191"/>
                  </a:cubicBezTo>
                  <a:cubicBezTo>
                    <a:pt x="3325" y="96"/>
                    <a:pt x="3230" y="1"/>
                    <a:pt x="3135"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3573;p36">
              <a:extLst>
                <a:ext uri="{FF2B5EF4-FFF2-40B4-BE49-F238E27FC236}">
                  <a16:creationId xmlns:a16="http://schemas.microsoft.com/office/drawing/2014/main" id="{89A989D4-5C3D-47D6-A84C-ABE934A2E19F}"/>
                </a:ext>
              </a:extLst>
            </p:cNvPr>
            <p:cNvSpPr/>
            <p:nvPr/>
          </p:nvSpPr>
          <p:spPr>
            <a:xfrm>
              <a:off x="8494403" y="3254066"/>
              <a:ext cx="36688" cy="16330"/>
            </a:xfrm>
            <a:custGeom>
              <a:avLst/>
              <a:gdLst/>
              <a:ahLst/>
              <a:cxnLst/>
              <a:rect l="l" t="t" r="r" b="b"/>
              <a:pathLst>
                <a:path w="856" h="381" extrusionOk="0">
                  <a:moveTo>
                    <a:pt x="190" y="1"/>
                  </a:moveTo>
                  <a:cubicBezTo>
                    <a:pt x="95" y="1"/>
                    <a:pt x="0" y="96"/>
                    <a:pt x="0" y="191"/>
                  </a:cubicBezTo>
                  <a:cubicBezTo>
                    <a:pt x="0" y="286"/>
                    <a:pt x="95" y="381"/>
                    <a:pt x="190" y="381"/>
                  </a:cubicBezTo>
                  <a:lnTo>
                    <a:pt x="665" y="381"/>
                  </a:lnTo>
                  <a:cubicBezTo>
                    <a:pt x="792" y="381"/>
                    <a:pt x="855" y="286"/>
                    <a:pt x="855" y="191"/>
                  </a:cubicBezTo>
                  <a:cubicBezTo>
                    <a:pt x="855" y="96"/>
                    <a:pt x="792" y="1"/>
                    <a:pt x="665"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3574;p36">
              <a:extLst>
                <a:ext uri="{FF2B5EF4-FFF2-40B4-BE49-F238E27FC236}">
                  <a16:creationId xmlns:a16="http://schemas.microsoft.com/office/drawing/2014/main" id="{F660FCDE-2AAF-4995-9609-84EF33C46CC0}"/>
                </a:ext>
              </a:extLst>
            </p:cNvPr>
            <p:cNvSpPr/>
            <p:nvPr/>
          </p:nvSpPr>
          <p:spPr>
            <a:xfrm>
              <a:off x="8544635" y="3254066"/>
              <a:ext cx="142552" cy="16330"/>
            </a:xfrm>
            <a:custGeom>
              <a:avLst/>
              <a:gdLst/>
              <a:ahLst/>
              <a:cxnLst/>
              <a:rect l="l" t="t" r="r" b="b"/>
              <a:pathLst>
                <a:path w="3326" h="381" extrusionOk="0">
                  <a:moveTo>
                    <a:pt x="190" y="1"/>
                  </a:moveTo>
                  <a:cubicBezTo>
                    <a:pt x="95" y="1"/>
                    <a:pt x="0" y="96"/>
                    <a:pt x="0" y="191"/>
                  </a:cubicBezTo>
                  <a:cubicBezTo>
                    <a:pt x="0" y="286"/>
                    <a:pt x="95" y="381"/>
                    <a:pt x="190" y="381"/>
                  </a:cubicBezTo>
                  <a:lnTo>
                    <a:pt x="3135" y="381"/>
                  </a:lnTo>
                  <a:cubicBezTo>
                    <a:pt x="3230" y="381"/>
                    <a:pt x="3325" y="286"/>
                    <a:pt x="3325" y="191"/>
                  </a:cubicBezTo>
                  <a:cubicBezTo>
                    <a:pt x="3325" y="96"/>
                    <a:pt x="3230" y="1"/>
                    <a:pt x="3135"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3575;p36">
              <a:extLst>
                <a:ext uri="{FF2B5EF4-FFF2-40B4-BE49-F238E27FC236}">
                  <a16:creationId xmlns:a16="http://schemas.microsoft.com/office/drawing/2014/main" id="{D515387D-67AA-48D7-8B34-163DC4D54B32}"/>
                </a:ext>
              </a:extLst>
            </p:cNvPr>
            <p:cNvSpPr/>
            <p:nvPr/>
          </p:nvSpPr>
          <p:spPr>
            <a:xfrm>
              <a:off x="8655899" y="3266281"/>
              <a:ext cx="188713" cy="190084"/>
            </a:xfrm>
            <a:custGeom>
              <a:avLst/>
              <a:gdLst/>
              <a:ahLst/>
              <a:cxnLst/>
              <a:rect l="l" t="t" r="r" b="b"/>
              <a:pathLst>
                <a:path w="4403" h="4435" extrusionOk="0">
                  <a:moveTo>
                    <a:pt x="2218" y="1"/>
                  </a:moveTo>
                  <a:cubicBezTo>
                    <a:pt x="983" y="1"/>
                    <a:pt x="1" y="983"/>
                    <a:pt x="1" y="2218"/>
                  </a:cubicBezTo>
                  <a:cubicBezTo>
                    <a:pt x="1" y="3421"/>
                    <a:pt x="983" y="4435"/>
                    <a:pt x="2218" y="4435"/>
                  </a:cubicBezTo>
                  <a:cubicBezTo>
                    <a:pt x="3421" y="4435"/>
                    <a:pt x="4403" y="3421"/>
                    <a:pt x="4403" y="2218"/>
                  </a:cubicBezTo>
                  <a:cubicBezTo>
                    <a:pt x="4403" y="983"/>
                    <a:pt x="3421" y="1"/>
                    <a:pt x="2218" y="1"/>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3576;p36">
              <a:extLst>
                <a:ext uri="{FF2B5EF4-FFF2-40B4-BE49-F238E27FC236}">
                  <a16:creationId xmlns:a16="http://schemas.microsoft.com/office/drawing/2014/main" id="{E56DF08F-45F9-4281-82CB-3C903B1D0850}"/>
                </a:ext>
              </a:extLst>
            </p:cNvPr>
            <p:cNvSpPr/>
            <p:nvPr/>
          </p:nvSpPr>
          <p:spPr>
            <a:xfrm>
              <a:off x="8647756" y="3258138"/>
              <a:ext cx="204999" cy="204999"/>
            </a:xfrm>
            <a:custGeom>
              <a:avLst/>
              <a:gdLst/>
              <a:ahLst/>
              <a:cxnLst/>
              <a:rect l="l" t="t" r="r" b="b"/>
              <a:pathLst>
                <a:path w="4783" h="4783" extrusionOk="0">
                  <a:moveTo>
                    <a:pt x="2408" y="381"/>
                  </a:moveTo>
                  <a:cubicBezTo>
                    <a:pt x="3516" y="381"/>
                    <a:pt x="4403" y="1299"/>
                    <a:pt x="4403" y="2408"/>
                  </a:cubicBezTo>
                  <a:cubicBezTo>
                    <a:pt x="4403" y="3516"/>
                    <a:pt x="3516" y="4435"/>
                    <a:pt x="2408" y="4435"/>
                  </a:cubicBezTo>
                  <a:cubicBezTo>
                    <a:pt x="1268" y="4435"/>
                    <a:pt x="381" y="3516"/>
                    <a:pt x="381" y="2408"/>
                  </a:cubicBezTo>
                  <a:cubicBezTo>
                    <a:pt x="381" y="1299"/>
                    <a:pt x="1268" y="381"/>
                    <a:pt x="2408" y="381"/>
                  </a:cubicBezTo>
                  <a:close/>
                  <a:moveTo>
                    <a:pt x="2408" y="1"/>
                  </a:moveTo>
                  <a:cubicBezTo>
                    <a:pt x="1078" y="1"/>
                    <a:pt x="1" y="1078"/>
                    <a:pt x="1" y="2408"/>
                  </a:cubicBezTo>
                  <a:cubicBezTo>
                    <a:pt x="1" y="3706"/>
                    <a:pt x="1078" y="4783"/>
                    <a:pt x="2408" y="4783"/>
                  </a:cubicBezTo>
                  <a:cubicBezTo>
                    <a:pt x="3706" y="4783"/>
                    <a:pt x="4783" y="3706"/>
                    <a:pt x="4783" y="2408"/>
                  </a:cubicBezTo>
                  <a:cubicBezTo>
                    <a:pt x="4783" y="1078"/>
                    <a:pt x="3706" y="1"/>
                    <a:pt x="2408"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3577;p36">
              <a:extLst>
                <a:ext uri="{FF2B5EF4-FFF2-40B4-BE49-F238E27FC236}">
                  <a16:creationId xmlns:a16="http://schemas.microsoft.com/office/drawing/2014/main" id="{3968E1C5-4B5D-4AE4-9E80-4199304D1B37}"/>
                </a:ext>
              </a:extLst>
            </p:cNvPr>
            <p:cNvSpPr/>
            <p:nvPr/>
          </p:nvSpPr>
          <p:spPr>
            <a:xfrm>
              <a:off x="8711574" y="3317885"/>
              <a:ext cx="92320" cy="72991"/>
            </a:xfrm>
            <a:custGeom>
              <a:avLst/>
              <a:gdLst/>
              <a:ahLst/>
              <a:cxnLst/>
              <a:rect l="l" t="t" r="r" b="b"/>
              <a:pathLst>
                <a:path w="2154" h="1703" extrusionOk="0">
                  <a:moveTo>
                    <a:pt x="2154" y="0"/>
                  </a:moveTo>
                  <a:lnTo>
                    <a:pt x="0" y="919"/>
                  </a:lnTo>
                  <a:lnTo>
                    <a:pt x="697" y="1679"/>
                  </a:lnTo>
                  <a:cubicBezTo>
                    <a:pt x="713" y="1695"/>
                    <a:pt x="737" y="1703"/>
                    <a:pt x="760" y="1703"/>
                  </a:cubicBezTo>
                  <a:cubicBezTo>
                    <a:pt x="784" y="1703"/>
                    <a:pt x="808" y="1695"/>
                    <a:pt x="824" y="1679"/>
                  </a:cubicBezTo>
                  <a:lnTo>
                    <a:pt x="2154" y="0"/>
                  </a:ln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3578;p36">
              <a:extLst>
                <a:ext uri="{FF2B5EF4-FFF2-40B4-BE49-F238E27FC236}">
                  <a16:creationId xmlns:a16="http://schemas.microsoft.com/office/drawing/2014/main" id="{86997383-B9F5-4EE4-BA35-22EBEE43AC7F}"/>
                </a:ext>
              </a:extLst>
            </p:cNvPr>
            <p:cNvSpPr/>
            <p:nvPr/>
          </p:nvSpPr>
          <p:spPr>
            <a:xfrm>
              <a:off x="8702059" y="3309184"/>
              <a:ext cx="111350" cy="90177"/>
            </a:xfrm>
            <a:custGeom>
              <a:avLst/>
              <a:gdLst/>
              <a:ahLst/>
              <a:cxnLst/>
              <a:rect l="l" t="t" r="r" b="b"/>
              <a:pathLst>
                <a:path w="2598" h="2104" extrusionOk="0">
                  <a:moveTo>
                    <a:pt x="2390" y="1"/>
                  </a:moveTo>
                  <a:cubicBezTo>
                    <a:pt x="2338" y="1"/>
                    <a:pt x="2284" y="24"/>
                    <a:pt x="2249" y="77"/>
                  </a:cubicBezTo>
                  <a:lnTo>
                    <a:pt x="982" y="1660"/>
                  </a:lnTo>
                  <a:lnTo>
                    <a:pt x="349" y="995"/>
                  </a:lnTo>
                  <a:cubicBezTo>
                    <a:pt x="317" y="963"/>
                    <a:pt x="270" y="948"/>
                    <a:pt x="222" y="948"/>
                  </a:cubicBezTo>
                  <a:cubicBezTo>
                    <a:pt x="175" y="948"/>
                    <a:pt x="127" y="963"/>
                    <a:pt x="96" y="995"/>
                  </a:cubicBezTo>
                  <a:cubicBezTo>
                    <a:pt x="1" y="1058"/>
                    <a:pt x="1" y="1185"/>
                    <a:pt x="64" y="1248"/>
                  </a:cubicBezTo>
                  <a:lnTo>
                    <a:pt x="761" y="2008"/>
                  </a:lnTo>
                  <a:cubicBezTo>
                    <a:pt x="824" y="2072"/>
                    <a:pt x="887" y="2103"/>
                    <a:pt x="982" y="2103"/>
                  </a:cubicBezTo>
                  <a:cubicBezTo>
                    <a:pt x="1046" y="2103"/>
                    <a:pt x="1109" y="2072"/>
                    <a:pt x="1172" y="2008"/>
                  </a:cubicBezTo>
                  <a:lnTo>
                    <a:pt x="1204" y="2008"/>
                  </a:lnTo>
                  <a:lnTo>
                    <a:pt x="2534" y="298"/>
                  </a:lnTo>
                  <a:cubicBezTo>
                    <a:pt x="2598" y="235"/>
                    <a:pt x="2598" y="108"/>
                    <a:pt x="2503" y="45"/>
                  </a:cubicBezTo>
                  <a:cubicBezTo>
                    <a:pt x="2474" y="17"/>
                    <a:pt x="2433" y="1"/>
                    <a:pt x="2390"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03" name="Grupo 202">
            <a:extLst>
              <a:ext uri="{FF2B5EF4-FFF2-40B4-BE49-F238E27FC236}">
                <a16:creationId xmlns:a16="http://schemas.microsoft.com/office/drawing/2014/main" id="{151B02A3-8ED4-4B80-ABA2-093EDED0CD76}"/>
              </a:ext>
            </a:extLst>
          </p:cNvPr>
          <p:cNvGrpSpPr/>
          <p:nvPr/>
        </p:nvGrpSpPr>
        <p:grpSpPr>
          <a:xfrm>
            <a:off x="1494459" y="2616367"/>
            <a:ext cx="1237926" cy="1240668"/>
            <a:chOff x="5466172" y="1630701"/>
            <a:chExt cx="1237926" cy="1240668"/>
          </a:xfrm>
        </p:grpSpPr>
        <p:sp>
          <p:nvSpPr>
            <p:cNvPr id="204" name="Google Shape;3579;p36">
              <a:extLst>
                <a:ext uri="{FF2B5EF4-FFF2-40B4-BE49-F238E27FC236}">
                  <a16:creationId xmlns:a16="http://schemas.microsoft.com/office/drawing/2014/main" id="{B7A6C765-2E0A-434E-BD68-E12FECD27709}"/>
                </a:ext>
              </a:extLst>
            </p:cNvPr>
            <p:cNvSpPr/>
            <p:nvPr/>
          </p:nvSpPr>
          <p:spPr>
            <a:xfrm>
              <a:off x="5466172" y="1641244"/>
              <a:ext cx="518563" cy="721119"/>
            </a:xfrm>
            <a:custGeom>
              <a:avLst/>
              <a:gdLst/>
              <a:ahLst/>
              <a:cxnLst/>
              <a:rect l="l" t="t" r="r" b="b"/>
              <a:pathLst>
                <a:path w="12099" h="16825" extrusionOk="0">
                  <a:moveTo>
                    <a:pt x="11956" y="0"/>
                  </a:moveTo>
                  <a:cubicBezTo>
                    <a:pt x="11941" y="0"/>
                    <a:pt x="11925" y="3"/>
                    <a:pt x="11908" y="8"/>
                  </a:cubicBezTo>
                  <a:cubicBezTo>
                    <a:pt x="11338" y="103"/>
                    <a:pt x="10768" y="230"/>
                    <a:pt x="10198" y="388"/>
                  </a:cubicBezTo>
                  <a:cubicBezTo>
                    <a:pt x="10103" y="420"/>
                    <a:pt x="10071" y="515"/>
                    <a:pt x="10103" y="610"/>
                  </a:cubicBezTo>
                  <a:cubicBezTo>
                    <a:pt x="10103" y="705"/>
                    <a:pt x="10198" y="737"/>
                    <a:pt x="10261" y="737"/>
                  </a:cubicBezTo>
                  <a:lnTo>
                    <a:pt x="10293" y="737"/>
                  </a:lnTo>
                  <a:cubicBezTo>
                    <a:pt x="10831" y="578"/>
                    <a:pt x="11402" y="420"/>
                    <a:pt x="11972" y="325"/>
                  </a:cubicBezTo>
                  <a:cubicBezTo>
                    <a:pt x="12035" y="325"/>
                    <a:pt x="12098" y="230"/>
                    <a:pt x="12098" y="135"/>
                  </a:cubicBezTo>
                  <a:cubicBezTo>
                    <a:pt x="12072" y="57"/>
                    <a:pt x="12025" y="0"/>
                    <a:pt x="11956" y="0"/>
                  </a:cubicBezTo>
                  <a:close/>
                  <a:moveTo>
                    <a:pt x="8665" y="995"/>
                  </a:moveTo>
                  <a:cubicBezTo>
                    <a:pt x="8639" y="995"/>
                    <a:pt x="8611" y="1003"/>
                    <a:pt x="8583" y="1022"/>
                  </a:cubicBezTo>
                  <a:cubicBezTo>
                    <a:pt x="8045" y="1243"/>
                    <a:pt x="7538" y="1528"/>
                    <a:pt x="7031" y="1813"/>
                  </a:cubicBezTo>
                  <a:cubicBezTo>
                    <a:pt x="6968" y="1877"/>
                    <a:pt x="6936" y="1972"/>
                    <a:pt x="6968" y="2035"/>
                  </a:cubicBezTo>
                  <a:cubicBezTo>
                    <a:pt x="7000" y="2098"/>
                    <a:pt x="7063" y="2130"/>
                    <a:pt x="7126" y="2130"/>
                  </a:cubicBezTo>
                  <a:cubicBezTo>
                    <a:pt x="7158" y="2130"/>
                    <a:pt x="7190" y="2130"/>
                    <a:pt x="7221" y="2098"/>
                  </a:cubicBezTo>
                  <a:cubicBezTo>
                    <a:pt x="7696" y="1813"/>
                    <a:pt x="8203" y="1560"/>
                    <a:pt x="8710" y="1307"/>
                  </a:cubicBezTo>
                  <a:cubicBezTo>
                    <a:pt x="8805" y="1275"/>
                    <a:pt x="8836" y="1180"/>
                    <a:pt x="8805" y="1085"/>
                  </a:cubicBezTo>
                  <a:cubicBezTo>
                    <a:pt x="8782" y="1040"/>
                    <a:pt x="8728" y="995"/>
                    <a:pt x="8665" y="995"/>
                  </a:cubicBezTo>
                  <a:close/>
                  <a:moveTo>
                    <a:pt x="5698" y="2761"/>
                  </a:moveTo>
                  <a:cubicBezTo>
                    <a:pt x="5664" y="2761"/>
                    <a:pt x="5630" y="2771"/>
                    <a:pt x="5606" y="2795"/>
                  </a:cubicBezTo>
                  <a:cubicBezTo>
                    <a:pt x="5131" y="3143"/>
                    <a:pt x="4719" y="3523"/>
                    <a:pt x="4308" y="3935"/>
                  </a:cubicBezTo>
                  <a:cubicBezTo>
                    <a:pt x="4213" y="3999"/>
                    <a:pt x="4213" y="4125"/>
                    <a:pt x="4308" y="4189"/>
                  </a:cubicBezTo>
                  <a:cubicBezTo>
                    <a:pt x="4339" y="4220"/>
                    <a:pt x="4371" y="4220"/>
                    <a:pt x="4403" y="4220"/>
                  </a:cubicBezTo>
                  <a:cubicBezTo>
                    <a:pt x="4466" y="4220"/>
                    <a:pt x="4498" y="4220"/>
                    <a:pt x="4529" y="4189"/>
                  </a:cubicBezTo>
                  <a:cubicBezTo>
                    <a:pt x="4941" y="3777"/>
                    <a:pt x="5353" y="3428"/>
                    <a:pt x="5796" y="3080"/>
                  </a:cubicBezTo>
                  <a:cubicBezTo>
                    <a:pt x="5891" y="3017"/>
                    <a:pt x="5891" y="2890"/>
                    <a:pt x="5828" y="2827"/>
                  </a:cubicBezTo>
                  <a:cubicBezTo>
                    <a:pt x="5808" y="2788"/>
                    <a:pt x="5752" y="2761"/>
                    <a:pt x="5698" y="2761"/>
                  </a:cubicBezTo>
                  <a:close/>
                  <a:moveTo>
                    <a:pt x="3282" y="5167"/>
                  </a:moveTo>
                  <a:cubicBezTo>
                    <a:pt x="3226" y="5167"/>
                    <a:pt x="3175" y="5194"/>
                    <a:pt x="3136" y="5234"/>
                  </a:cubicBezTo>
                  <a:cubicBezTo>
                    <a:pt x="2788" y="5677"/>
                    <a:pt x="2439" y="6152"/>
                    <a:pt x="2123" y="6659"/>
                  </a:cubicBezTo>
                  <a:cubicBezTo>
                    <a:pt x="2091" y="6754"/>
                    <a:pt x="2091" y="6849"/>
                    <a:pt x="2186" y="6880"/>
                  </a:cubicBezTo>
                  <a:cubicBezTo>
                    <a:pt x="2218" y="6912"/>
                    <a:pt x="2249" y="6912"/>
                    <a:pt x="2281" y="6912"/>
                  </a:cubicBezTo>
                  <a:cubicBezTo>
                    <a:pt x="2344" y="6912"/>
                    <a:pt x="2376" y="6880"/>
                    <a:pt x="2408" y="6849"/>
                  </a:cubicBezTo>
                  <a:cubicBezTo>
                    <a:pt x="2724" y="6374"/>
                    <a:pt x="3041" y="5899"/>
                    <a:pt x="3389" y="5455"/>
                  </a:cubicBezTo>
                  <a:cubicBezTo>
                    <a:pt x="3453" y="5360"/>
                    <a:pt x="3453" y="5265"/>
                    <a:pt x="3389" y="5202"/>
                  </a:cubicBezTo>
                  <a:cubicBezTo>
                    <a:pt x="3353" y="5178"/>
                    <a:pt x="3317" y="5167"/>
                    <a:pt x="3282" y="5167"/>
                  </a:cubicBezTo>
                  <a:close/>
                  <a:moveTo>
                    <a:pt x="1453" y="8083"/>
                  </a:moveTo>
                  <a:cubicBezTo>
                    <a:pt x="1394" y="8083"/>
                    <a:pt x="1340" y="8117"/>
                    <a:pt x="1299" y="8179"/>
                  </a:cubicBezTo>
                  <a:cubicBezTo>
                    <a:pt x="1077" y="8717"/>
                    <a:pt x="856" y="9256"/>
                    <a:pt x="666" y="9794"/>
                  </a:cubicBezTo>
                  <a:cubicBezTo>
                    <a:pt x="634" y="9889"/>
                    <a:pt x="697" y="9984"/>
                    <a:pt x="792" y="10016"/>
                  </a:cubicBezTo>
                  <a:cubicBezTo>
                    <a:pt x="792" y="10016"/>
                    <a:pt x="824" y="10047"/>
                    <a:pt x="824" y="10047"/>
                  </a:cubicBezTo>
                  <a:cubicBezTo>
                    <a:pt x="919" y="10047"/>
                    <a:pt x="982" y="9984"/>
                    <a:pt x="1014" y="9921"/>
                  </a:cubicBezTo>
                  <a:cubicBezTo>
                    <a:pt x="1172" y="9382"/>
                    <a:pt x="1394" y="8844"/>
                    <a:pt x="1616" y="8337"/>
                  </a:cubicBezTo>
                  <a:cubicBezTo>
                    <a:pt x="1647" y="8242"/>
                    <a:pt x="1616" y="8147"/>
                    <a:pt x="1552" y="8115"/>
                  </a:cubicBezTo>
                  <a:cubicBezTo>
                    <a:pt x="1519" y="8093"/>
                    <a:pt x="1485" y="8083"/>
                    <a:pt x="1453" y="8083"/>
                  </a:cubicBezTo>
                  <a:close/>
                  <a:moveTo>
                    <a:pt x="444" y="11346"/>
                  </a:moveTo>
                  <a:cubicBezTo>
                    <a:pt x="349" y="11346"/>
                    <a:pt x="254" y="11409"/>
                    <a:pt x="254" y="11504"/>
                  </a:cubicBezTo>
                  <a:cubicBezTo>
                    <a:pt x="127" y="12074"/>
                    <a:pt x="64" y="12644"/>
                    <a:pt x="32" y="13214"/>
                  </a:cubicBezTo>
                  <a:cubicBezTo>
                    <a:pt x="1" y="13309"/>
                    <a:pt x="96" y="13404"/>
                    <a:pt x="191" y="13404"/>
                  </a:cubicBezTo>
                  <a:cubicBezTo>
                    <a:pt x="286" y="13404"/>
                    <a:pt x="349" y="13341"/>
                    <a:pt x="349" y="13246"/>
                  </a:cubicBezTo>
                  <a:cubicBezTo>
                    <a:pt x="412" y="12676"/>
                    <a:pt x="476" y="12106"/>
                    <a:pt x="571" y="11567"/>
                  </a:cubicBezTo>
                  <a:cubicBezTo>
                    <a:pt x="602" y="11472"/>
                    <a:pt x="539" y="11377"/>
                    <a:pt x="444" y="11346"/>
                  </a:cubicBezTo>
                  <a:close/>
                  <a:moveTo>
                    <a:pt x="159" y="14766"/>
                  </a:moveTo>
                  <a:cubicBezTo>
                    <a:pt x="64" y="14798"/>
                    <a:pt x="1" y="14861"/>
                    <a:pt x="1" y="14956"/>
                  </a:cubicBezTo>
                  <a:cubicBezTo>
                    <a:pt x="32" y="15526"/>
                    <a:pt x="96" y="16128"/>
                    <a:pt x="191" y="16698"/>
                  </a:cubicBezTo>
                  <a:cubicBezTo>
                    <a:pt x="191" y="16761"/>
                    <a:pt x="286" y="16824"/>
                    <a:pt x="349" y="16824"/>
                  </a:cubicBezTo>
                  <a:lnTo>
                    <a:pt x="381" y="16824"/>
                  </a:lnTo>
                  <a:cubicBezTo>
                    <a:pt x="476" y="16793"/>
                    <a:pt x="539" y="16729"/>
                    <a:pt x="539" y="16634"/>
                  </a:cubicBezTo>
                  <a:cubicBezTo>
                    <a:pt x="444" y="16064"/>
                    <a:pt x="381" y="15494"/>
                    <a:pt x="349" y="14924"/>
                  </a:cubicBezTo>
                  <a:cubicBezTo>
                    <a:pt x="349" y="14829"/>
                    <a:pt x="254" y="14766"/>
                    <a:pt x="159" y="14766"/>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3580;p36">
              <a:extLst>
                <a:ext uri="{FF2B5EF4-FFF2-40B4-BE49-F238E27FC236}">
                  <a16:creationId xmlns:a16="http://schemas.microsoft.com/office/drawing/2014/main" id="{FD91766C-4D05-4954-B4F9-DCD5B59E1F43}"/>
                </a:ext>
              </a:extLst>
            </p:cNvPr>
            <p:cNvSpPr/>
            <p:nvPr/>
          </p:nvSpPr>
          <p:spPr>
            <a:xfrm>
              <a:off x="5755306" y="2297174"/>
              <a:ext cx="948792" cy="574195"/>
            </a:xfrm>
            <a:custGeom>
              <a:avLst/>
              <a:gdLst/>
              <a:ahLst/>
              <a:cxnLst/>
              <a:rect l="l" t="t" r="r" b="b"/>
              <a:pathLst>
                <a:path w="22137" h="13397" extrusionOk="0">
                  <a:moveTo>
                    <a:pt x="21979" y="0"/>
                  </a:moveTo>
                  <a:cubicBezTo>
                    <a:pt x="21884" y="0"/>
                    <a:pt x="21789" y="64"/>
                    <a:pt x="21789" y="159"/>
                  </a:cubicBezTo>
                  <a:cubicBezTo>
                    <a:pt x="21757" y="697"/>
                    <a:pt x="21662" y="1267"/>
                    <a:pt x="21535" y="1837"/>
                  </a:cubicBezTo>
                  <a:cubicBezTo>
                    <a:pt x="21535" y="1932"/>
                    <a:pt x="21598" y="1995"/>
                    <a:pt x="21693" y="2027"/>
                  </a:cubicBezTo>
                  <a:lnTo>
                    <a:pt x="21725" y="2027"/>
                  </a:lnTo>
                  <a:cubicBezTo>
                    <a:pt x="21789" y="2027"/>
                    <a:pt x="21852" y="1964"/>
                    <a:pt x="21884" y="1900"/>
                  </a:cubicBezTo>
                  <a:cubicBezTo>
                    <a:pt x="22010" y="1330"/>
                    <a:pt x="22074" y="760"/>
                    <a:pt x="22137" y="190"/>
                  </a:cubicBezTo>
                  <a:cubicBezTo>
                    <a:pt x="22137" y="95"/>
                    <a:pt x="22074" y="0"/>
                    <a:pt x="21979" y="0"/>
                  </a:cubicBezTo>
                  <a:close/>
                  <a:moveTo>
                    <a:pt x="21262" y="3349"/>
                  </a:moveTo>
                  <a:cubicBezTo>
                    <a:pt x="21186" y="3349"/>
                    <a:pt x="21118" y="3401"/>
                    <a:pt x="21092" y="3452"/>
                  </a:cubicBezTo>
                  <a:cubicBezTo>
                    <a:pt x="20902" y="3991"/>
                    <a:pt x="20712" y="4529"/>
                    <a:pt x="20458" y="5036"/>
                  </a:cubicBezTo>
                  <a:cubicBezTo>
                    <a:pt x="20427" y="5131"/>
                    <a:pt x="20458" y="5226"/>
                    <a:pt x="20522" y="5257"/>
                  </a:cubicBezTo>
                  <a:cubicBezTo>
                    <a:pt x="20553" y="5289"/>
                    <a:pt x="20585" y="5289"/>
                    <a:pt x="20617" y="5289"/>
                  </a:cubicBezTo>
                  <a:cubicBezTo>
                    <a:pt x="20680" y="5289"/>
                    <a:pt x="20743" y="5257"/>
                    <a:pt x="20775" y="5194"/>
                  </a:cubicBezTo>
                  <a:cubicBezTo>
                    <a:pt x="21028" y="4656"/>
                    <a:pt x="21250" y="4117"/>
                    <a:pt x="21408" y="3579"/>
                  </a:cubicBezTo>
                  <a:cubicBezTo>
                    <a:pt x="21440" y="3484"/>
                    <a:pt x="21408" y="3389"/>
                    <a:pt x="21313" y="3357"/>
                  </a:cubicBezTo>
                  <a:cubicBezTo>
                    <a:pt x="21296" y="3351"/>
                    <a:pt x="21279" y="3349"/>
                    <a:pt x="21262" y="3349"/>
                  </a:cubicBezTo>
                  <a:close/>
                  <a:moveTo>
                    <a:pt x="19769" y="6442"/>
                  </a:moveTo>
                  <a:cubicBezTo>
                    <a:pt x="19713" y="6442"/>
                    <a:pt x="19655" y="6464"/>
                    <a:pt x="19635" y="6524"/>
                  </a:cubicBezTo>
                  <a:cubicBezTo>
                    <a:pt x="19318" y="6999"/>
                    <a:pt x="19002" y="7443"/>
                    <a:pt x="18622" y="7886"/>
                  </a:cubicBezTo>
                  <a:cubicBezTo>
                    <a:pt x="18558" y="7949"/>
                    <a:pt x="18590" y="8076"/>
                    <a:pt x="18653" y="8139"/>
                  </a:cubicBezTo>
                  <a:cubicBezTo>
                    <a:pt x="18685" y="8171"/>
                    <a:pt x="18717" y="8171"/>
                    <a:pt x="18780" y="8171"/>
                  </a:cubicBezTo>
                  <a:cubicBezTo>
                    <a:pt x="18812" y="8171"/>
                    <a:pt x="18875" y="8139"/>
                    <a:pt x="18907" y="8108"/>
                  </a:cubicBezTo>
                  <a:cubicBezTo>
                    <a:pt x="19255" y="7664"/>
                    <a:pt x="19603" y="7189"/>
                    <a:pt x="19920" y="6714"/>
                  </a:cubicBezTo>
                  <a:cubicBezTo>
                    <a:pt x="19983" y="6619"/>
                    <a:pt x="19952" y="6524"/>
                    <a:pt x="19857" y="6461"/>
                  </a:cubicBezTo>
                  <a:cubicBezTo>
                    <a:pt x="19834" y="6449"/>
                    <a:pt x="19802" y="6442"/>
                    <a:pt x="19769" y="6442"/>
                  </a:cubicBezTo>
                  <a:close/>
                  <a:moveTo>
                    <a:pt x="17581" y="9093"/>
                  </a:moveTo>
                  <a:cubicBezTo>
                    <a:pt x="17545" y="9093"/>
                    <a:pt x="17510" y="9110"/>
                    <a:pt x="17482" y="9153"/>
                  </a:cubicBezTo>
                  <a:cubicBezTo>
                    <a:pt x="17070" y="9533"/>
                    <a:pt x="16626" y="9913"/>
                    <a:pt x="16183" y="10229"/>
                  </a:cubicBezTo>
                  <a:cubicBezTo>
                    <a:pt x="16088" y="10293"/>
                    <a:pt x="16088" y="10419"/>
                    <a:pt x="16151" y="10483"/>
                  </a:cubicBezTo>
                  <a:cubicBezTo>
                    <a:pt x="16183" y="10514"/>
                    <a:pt x="16246" y="10546"/>
                    <a:pt x="16278" y="10546"/>
                  </a:cubicBezTo>
                  <a:cubicBezTo>
                    <a:pt x="16310" y="10546"/>
                    <a:pt x="16373" y="10546"/>
                    <a:pt x="16373" y="10514"/>
                  </a:cubicBezTo>
                  <a:cubicBezTo>
                    <a:pt x="16848" y="10166"/>
                    <a:pt x="17291" y="9786"/>
                    <a:pt x="17703" y="9374"/>
                  </a:cubicBezTo>
                  <a:cubicBezTo>
                    <a:pt x="17798" y="9311"/>
                    <a:pt x="17798" y="9216"/>
                    <a:pt x="17703" y="9153"/>
                  </a:cubicBezTo>
                  <a:cubicBezTo>
                    <a:pt x="17668" y="9118"/>
                    <a:pt x="17624" y="9093"/>
                    <a:pt x="17581" y="9093"/>
                  </a:cubicBezTo>
                  <a:close/>
                  <a:moveTo>
                    <a:pt x="214" y="10939"/>
                  </a:moveTo>
                  <a:cubicBezTo>
                    <a:pt x="157" y="10939"/>
                    <a:pt x="104" y="10961"/>
                    <a:pt x="64" y="11021"/>
                  </a:cubicBezTo>
                  <a:cubicBezTo>
                    <a:pt x="0" y="11116"/>
                    <a:pt x="32" y="11211"/>
                    <a:pt x="127" y="11243"/>
                  </a:cubicBezTo>
                  <a:cubicBezTo>
                    <a:pt x="602" y="11559"/>
                    <a:pt x="1077" y="11813"/>
                    <a:pt x="1552" y="12034"/>
                  </a:cubicBezTo>
                  <a:cubicBezTo>
                    <a:pt x="1584" y="12066"/>
                    <a:pt x="1615" y="12066"/>
                    <a:pt x="1647" y="12066"/>
                  </a:cubicBezTo>
                  <a:cubicBezTo>
                    <a:pt x="1710" y="12066"/>
                    <a:pt x="1774" y="12034"/>
                    <a:pt x="1805" y="11971"/>
                  </a:cubicBezTo>
                  <a:cubicBezTo>
                    <a:pt x="1837" y="11876"/>
                    <a:pt x="1805" y="11781"/>
                    <a:pt x="1710" y="11718"/>
                  </a:cubicBezTo>
                  <a:cubicBezTo>
                    <a:pt x="1235" y="11496"/>
                    <a:pt x="760" y="11243"/>
                    <a:pt x="317" y="10958"/>
                  </a:cubicBezTo>
                  <a:cubicBezTo>
                    <a:pt x="282" y="10946"/>
                    <a:pt x="247" y="10939"/>
                    <a:pt x="214" y="10939"/>
                  </a:cubicBezTo>
                  <a:close/>
                  <a:moveTo>
                    <a:pt x="14858" y="11146"/>
                  </a:moveTo>
                  <a:cubicBezTo>
                    <a:pt x="14825" y="11146"/>
                    <a:pt x="14792" y="11157"/>
                    <a:pt x="14758" y="11179"/>
                  </a:cubicBezTo>
                  <a:cubicBezTo>
                    <a:pt x="14283" y="11464"/>
                    <a:pt x="13776" y="11718"/>
                    <a:pt x="13238" y="11939"/>
                  </a:cubicBezTo>
                  <a:cubicBezTo>
                    <a:pt x="13175" y="11971"/>
                    <a:pt x="13111" y="12066"/>
                    <a:pt x="13175" y="12161"/>
                  </a:cubicBezTo>
                  <a:cubicBezTo>
                    <a:pt x="13175" y="12225"/>
                    <a:pt x="13238" y="12256"/>
                    <a:pt x="13333" y="12256"/>
                  </a:cubicBezTo>
                  <a:lnTo>
                    <a:pt x="13365" y="12256"/>
                  </a:lnTo>
                  <a:cubicBezTo>
                    <a:pt x="13903" y="12034"/>
                    <a:pt x="14441" y="11749"/>
                    <a:pt x="14948" y="11464"/>
                  </a:cubicBezTo>
                  <a:cubicBezTo>
                    <a:pt x="15011" y="11433"/>
                    <a:pt x="15043" y="11338"/>
                    <a:pt x="15011" y="11243"/>
                  </a:cubicBezTo>
                  <a:cubicBezTo>
                    <a:pt x="14970" y="11181"/>
                    <a:pt x="14916" y="11146"/>
                    <a:pt x="14858" y="11146"/>
                  </a:cubicBezTo>
                  <a:close/>
                  <a:moveTo>
                    <a:pt x="3244" y="12343"/>
                  </a:moveTo>
                  <a:cubicBezTo>
                    <a:pt x="3167" y="12343"/>
                    <a:pt x="3098" y="12400"/>
                    <a:pt x="3072" y="12478"/>
                  </a:cubicBezTo>
                  <a:cubicBezTo>
                    <a:pt x="3040" y="12573"/>
                    <a:pt x="3072" y="12668"/>
                    <a:pt x="3167" y="12700"/>
                  </a:cubicBezTo>
                  <a:cubicBezTo>
                    <a:pt x="3737" y="12858"/>
                    <a:pt x="4307" y="13016"/>
                    <a:pt x="4846" y="13143"/>
                  </a:cubicBezTo>
                  <a:lnTo>
                    <a:pt x="4909" y="13143"/>
                  </a:lnTo>
                  <a:cubicBezTo>
                    <a:pt x="4972" y="13143"/>
                    <a:pt x="5036" y="13080"/>
                    <a:pt x="5067" y="12985"/>
                  </a:cubicBezTo>
                  <a:cubicBezTo>
                    <a:pt x="5067" y="12890"/>
                    <a:pt x="5036" y="12826"/>
                    <a:pt x="4941" y="12795"/>
                  </a:cubicBezTo>
                  <a:cubicBezTo>
                    <a:pt x="4371" y="12668"/>
                    <a:pt x="3832" y="12541"/>
                    <a:pt x="3294" y="12351"/>
                  </a:cubicBezTo>
                  <a:cubicBezTo>
                    <a:pt x="3277" y="12346"/>
                    <a:pt x="3260" y="12343"/>
                    <a:pt x="3244" y="12343"/>
                  </a:cubicBezTo>
                  <a:close/>
                  <a:moveTo>
                    <a:pt x="11705" y="12501"/>
                  </a:moveTo>
                  <a:cubicBezTo>
                    <a:pt x="11688" y="12501"/>
                    <a:pt x="11671" y="12504"/>
                    <a:pt x="11654" y="12510"/>
                  </a:cubicBezTo>
                  <a:cubicBezTo>
                    <a:pt x="11116" y="12668"/>
                    <a:pt x="10546" y="12795"/>
                    <a:pt x="10008" y="12890"/>
                  </a:cubicBezTo>
                  <a:cubicBezTo>
                    <a:pt x="9913" y="12890"/>
                    <a:pt x="9849" y="12985"/>
                    <a:pt x="9849" y="13080"/>
                  </a:cubicBezTo>
                  <a:cubicBezTo>
                    <a:pt x="9881" y="13175"/>
                    <a:pt x="9944" y="13238"/>
                    <a:pt x="10039" y="13238"/>
                  </a:cubicBezTo>
                  <a:cubicBezTo>
                    <a:pt x="10609" y="13143"/>
                    <a:pt x="11179" y="13016"/>
                    <a:pt x="11749" y="12826"/>
                  </a:cubicBezTo>
                  <a:cubicBezTo>
                    <a:pt x="11844" y="12826"/>
                    <a:pt x="11908" y="12731"/>
                    <a:pt x="11876" y="12636"/>
                  </a:cubicBezTo>
                  <a:cubicBezTo>
                    <a:pt x="11850" y="12558"/>
                    <a:pt x="11781" y="12501"/>
                    <a:pt x="11705" y="12501"/>
                  </a:cubicBezTo>
                  <a:close/>
                  <a:moveTo>
                    <a:pt x="6619" y="13016"/>
                  </a:moveTo>
                  <a:cubicBezTo>
                    <a:pt x="6524" y="13016"/>
                    <a:pt x="6429" y="13080"/>
                    <a:pt x="6429" y="13175"/>
                  </a:cubicBezTo>
                  <a:cubicBezTo>
                    <a:pt x="6429" y="13270"/>
                    <a:pt x="6492" y="13365"/>
                    <a:pt x="6587" y="13365"/>
                  </a:cubicBezTo>
                  <a:cubicBezTo>
                    <a:pt x="6967" y="13396"/>
                    <a:pt x="7347" y="13396"/>
                    <a:pt x="7696" y="13396"/>
                  </a:cubicBezTo>
                  <a:lnTo>
                    <a:pt x="8329" y="13396"/>
                  </a:lnTo>
                  <a:cubicBezTo>
                    <a:pt x="8424" y="13396"/>
                    <a:pt x="8487" y="13301"/>
                    <a:pt x="8487" y="13206"/>
                  </a:cubicBezTo>
                  <a:cubicBezTo>
                    <a:pt x="8487" y="13111"/>
                    <a:pt x="8392" y="13048"/>
                    <a:pt x="8297" y="13048"/>
                  </a:cubicBezTo>
                  <a:cubicBezTo>
                    <a:pt x="8074" y="13061"/>
                    <a:pt x="7846" y="13069"/>
                    <a:pt x="7614" y="13069"/>
                  </a:cubicBezTo>
                  <a:cubicBezTo>
                    <a:pt x="7287" y="13069"/>
                    <a:pt x="6953" y="13053"/>
                    <a:pt x="6619" y="13016"/>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3581;p36">
              <a:extLst>
                <a:ext uri="{FF2B5EF4-FFF2-40B4-BE49-F238E27FC236}">
                  <a16:creationId xmlns:a16="http://schemas.microsoft.com/office/drawing/2014/main" id="{81308323-4DA3-4E2D-8119-B83553CDE777}"/>
                </a:ext>
              </a:extLst>
            </p:cNvPr>
            <p:cNvSpPr/>
            <p:nvPr/>
          </p:nvSpPr>
          <p:spPr>
            <a:xfrm>
              <a:off x="6311800" y="1677718"/>
              <a:ext cx="295948" cy="246231"/>
            </a:xfrm>
            <a:custGeom>
              <a:avLst/>
              <a:gdLst/>
              <a:ahLst/>
              <a:cxnLst/>
              <a:rect l="l" t="t" r="r" b="b"/>
              <a:pathLst>
                <a:path w="6905" h="5745" extrusionOk="0">
                  <a:moveTo>
                    <a:pt x="184" y="0"/>
                  </a:moveTo>
                  <a:cubicBezTo>
                    <a:pt x="115" y="0"/>
                    <a:pt x="56" y="36"/>
                    <a:pt x="32" y="107"/>
                  </a:cubicBezTo>
                  <a:cubicBezTo>
                    <a:pt x="1" y="202"/>
                    <a:pt x="32" y="297"/>
                    <a:pt x="127" y="329"/>
                  </a:cubicBezTo>
                  <a:cubicBezTo>
                    <a:pt x="634" y="551"/>
                    <a:pt x="1172" y="804"/>
                    <a:pt x="1647" y="1057"/>
                  </a:cubicBezTo>
                  <a:cubicBezTo>
                    <a:pt x="1679" y="1089"/>
                    <a:pt x="1711" y="1089"/>
                    <a:pt x="1742" y="1089"/>
                  </a:cubicBezTo>
                  <a:cubicBezTo>
                    <a:pt x="1806" y="1089"/>
                    <a:pt x="1869" y="1057"/>
                    <a:pt x="1901" y="994"/>
                  </a:cubicBezTo>
                  <a:cubicBezTo>
                    <a:pt x="1932" y="931"/>
                    <a:pt x="1901" y="836"/>
                    <a:pt x="1837" y="772"/>
                  </a:cubicBezTo>
                  <a:cubicBezTo>
                    <a:pt x="1331" y="487"/>
                    <a:pt x="792" y="234"/>
                    <a:pt x="254" y="12"/>
                  </a:cubicBezTo>
                  <a:cubicBezTo>
                    <a:pt x="230" y="4"/>
                    <a:pt x="206" y="0"/>
                    <a:pt x="184" y="0"/>
                  </a:cubicBezTo>
                  <a:close/>
                  <a:moveTo>
                    <a:pt x="3187" y="1688"/>
                  </a:moveTo>
                  <a:cubicBezTo>
                    <a:pt x="3131" y="1688"/>
                    <a:pt x="3080" y="1715"/>
                    <a:pt x="3041" y="1754"/>
                  </a:cubicBezTo>
                  <a:cubicBezTo>
                    <a:pt x="2977" y="1849"/>
                    <a:pt x="3009" y="1944"/>
                    <a:pt x="3072" y="2007"/>
                  </a:cubicBezTo>
                  <a:cubicBezTo>
                    <a:pt x="3547" y="2324"/>
                    <a:pt x="3959" y="2704"/>
                    <a:pt x="4371" y="3084"/>
                  </a:cubicBezTo>
                  <a:cubicBezTo>
                    <a:pt x="4434" y="3116"/>
                    <a:pt x="4466" y="3116"/>
                    <a:pt x="4498" y="3116"/>
                  </a:cubicBezTo>
                  <a:cubicBezTo>
                    <a:pt x="4561" y="3116"/>
                    <a:pt x="4593" y="3116"/>
                    <a:pt x="4624" y="3084"/>
                  </a:cubicBezTo>
                  <a:cubicBezTo>
                    <a:pt x="4688" y="3021"/>
                    <a:pt x="4688" y="2894"/>
                    <a:pt x="4624" y="2831"/>
                  </a:cubicBezTo>
                  <a:cubicBezTo>
                    <a:pt x="4212" y="2451"/>
                    <a:pt x="3737" y="2071"/>
                    <a:pt x="3294" y="1722"/>
                  </a:cubicBezTo>
                  <a:cubicBezTo>
                    <a:pt x="3258" y="1698"/>
                    <a:pt x="3222" y="1688"/>
                    <a:pt x="3187" y="1688"/>
                  </a:cubicBezTo>
                  <a:close/>
                  <a:moveTo>
                    <a:pt x="5668" y="4031"/>
                  </a:moveTo>
                  <a:cubicBezTo>
                    <a:pt x="5632" y="4031"/>
                    <a:pt x="5598" y="4042"/>
                    <a:pt x="5574" y="4066"/>
                  </a:cubicBezTo>
                  <a:cubicBezTo>
                    <a:pt x="5511" y="4129"/>
                    <a:pt x="5479" y="4256"/>
                    <a:pt x="5543" y="4319"/>
                  </a:cubicBezTo>
                  <a:cubicBezTo>
                    <a:pt x="5923" y="4763"/>
                    <a:pt x="6271" y="5206"/>
                    <a:pt x="6556" y="5681"/>
                  </a:cubicBezTo>
                  <a:cubicBezTo>
                    <a:pt x="6588" y="5744"/>
                    <a:pt x="6651" y="5744"/>
                    <a:pt x="6714" y="5744"/>
                  </a:cubicBezTo>
                  <a:lnTo>
                    <a:pt x="6809" y="5744"/>
                  </a:lnTo>
                  <a:cubicBezTo>
                    <a:pt x="6873" y="5681"/>
                    <a:pt x="6904" y="5586"/>
                    <a:pt x="6841" y="5491"/>
                  </a:cubicBezTo>
                  <a:cubicBezTo>
                    <a:pt x="6524" y="5016"/>
                    <a:pt x="6176" y="4541"/>
                    <a:pt x="5828" y="4098"/>
                  </a:cubicBezTo>
                  <a:cubicBezTo>
                    <a:pt x="5788" y="4058"/>
                    <a:pt x="5725" y="4031"/>
                    <a:pt x="5668" y="403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3582;p36">
              <a:extLst>
                <a:ext uri="{FF2B5EF4-FFF2-40B4-BE49-F238E27FC236}">
                  <a16:creationId xmlns:a16="http://schemas.microsoft.com/office/drawing/2014/main" id="{DB6B5A84-7899-4D41-A8EE-5BF848007952}"/>
                </a:ext>
              </a:extLst>
            </p:cNvPr>
            <p:cNvSpPr/>
            <p:nvPr/>
          </p:nvSpPr>
          <p:spPr>
            <a:xfrm>
              <a:off x="5561193" y="2303946"/>
              <a:ext cx="465588" cy="29916"/>
            </a:xfrm>
            <a:custGeom>
              <a:avLst/>
              <a:gdLst/>
              <a:ahLst/>
              <a:cxnLst/>
              <a:rect l="l" t="t" r="r" b="b"/>
              <a:pathLst>
                <a:path w="10863" h="698" extrusionOk="0">
                  <a:moveTo>
                    <a:pt x="349" y="1"/>
                  </a:moveTo>
                  <a:cubicBezTo>
                    <a:pt x="159" y="1"/>
                    <a:pt x="1" y="159"/>
                    <a:pt x="1" y="349"/>
                  </a:cubicBezTo>
                  <a:lnTo>
                    <a:pt x="1" y="381"/>
                  </a:lnTo>
                  <a:cubicBezTo>
                    <a:pt x="1" y="571"/>
                    <a:pt x="159" y="697"/>
                    <a:pt x="349" y="697"/>
                  </a:cubicBezTo>
                  <a:lnTo>
                    <a:pt x="10483" y="697"/>
                  </a:lnTo>
                  <a:cubicBezTo>
                    <a:pt x="10705" y="697"/>
                    <a:pt x="10863" y="571"/>
                    <a:pt x="10863" y="381"/>
                  </a:cubicBezTo>
                  <a:lnTo>
                    <a:pt x="10863" y="349"/>
                  </a:lnTo>
                  <a:cubicBezTo>
                    <a:pt x="10863" y="159"/>
                    <a:pt x="10705" y="1"/>
                    <a:pt x="10483" y="1"/>
                  </a:cubicBezTo>
                  <a:close/>
                </a:path>
              </a:pathLst>
            </a:custGeom>
            <a:solidFill>
              <a:srgbClr val="F2A3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3583;p36">
              <a:extLst>
                <a:ext uri="{FF2B5EF4-FFF2-40B4-BE49-F238E27FC236}">
                  <a16:creationId xmlns:a16="http://schemas.microsoft.com/office/drawing/2014/main" id="{BC0C8EC6-5C94-4B56-844D-7D1A3327241E}"/>
                </a:ext>
              </a:extLst>
            </p:cNvPr>
            <p:cNvSpPr/>
            <p:nvPr/>
          </p:nvSpPr>
          <p:spPr>
            <a:xfrm>
              <a:off x="5553050" y="2297174"/>
              <a:ext cx="481875" cy="44832"/>
            </a:xfrm>
            <a:custGeom>
              <a:avLst/>
              <a:gdLst/>
              <a:ahLst/>
              <a:cxnLst/>
              <a:rect l="l" t="t" r="r" b="b"/>
              <a:pathLst>
                <a:path w="11243" h="1046" extrusionOk="0">
                  <a:moveTo>
                    <a:pt x="10673" y="349"/>
                  </a:moveTo>
                  <a:cubicBezTo>
                    <a:pt x="10800" y="349"/>
                    <a:pt x="10895" y="412"/>
                    <a:pt x="10895" y="507"/>
                  </a:cubicBezTo>
                  <a:cubicBezTo>
                    <a:pt x="10895" y="602"/>
                    <a:pt x="10800" y="697"/>
                    <a:pt x="10673" y="697"/>
                  </a:cubicBezTo>
                  <a:lnTo>
                    <a:pt x="539" y="697"/>
                  </a:lnTo>
                  <a:cubicBezTo>
                    <a:pt x="444" y="697"/>
                    <a:pt x="349" y="602"/>
                    <a:pt x="349" y="507"/>
                  </a:cubicBezTo>
                  <a:cubicBezTo>
                    <a:pt x="349" y="412"/>
                    <a:pt x="444" y="349"/>
                    <a:pt x="539" y="349"/>
                  </a:cubicBezTo>
                  <a:close/>
                  <a:moveTo>
                    <a:pt x="571" y="0"/>
                  </a:moveTo>
                  <a:cubicBezTo>
                    <a:pt x="254" y="0"/>
                    <a:pt x="0" y="222"/>
                    <a:pt x="0" y="507"/>
                  </a:cubicBezTo>
                  <a:cubicBezTo>
                    <a:pt x="0" y="792"/>
                    <a:pt x="254" y="1045"/>
                    <a:pt x="571" y="1045"/>
                  </a:cubicBezTo>
                  <a:lnTo>
                    <a:pt x="10673" y="1045"/>
                  </a:lnTo>
                  <a:cubicBezTo>
                    <a:pt x="10990" y="1045"/>
                    <a:pt x="11243" y="792"/>
                    <a:pt x="11243" y="507"/>
                  </a:cubicBezTo>
                  <a:cubicBezTo>
                    <a:pt x="11243" y="222"/>
                    <a:pt x="10990" y="0"/>
                    <a:pt x="10705"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3584;p36">
              <a:extLst>
                <a:ext uri="{FF2B5EF4-FFF2-40B4-BE49-F238E27FC236}">
                  <a16:creationId xmlns:a16="http://schemas.microsoft.com/office/drawing/2014/main" id="{AC166761-CA2F-4D49-9A61-CD6D9075DACD}"/>
                </a:ext>
              </a:extLst>
            </p:cNvPr>
            <p:cNvSpPr/>
            <p:nvPr/>
          </p:nvSpPr>
          <p:spPr>
            <a:xfrm>
              <a:off x="5570708" y="2327047"/>
              <a:ext cx="450673" cy="344766"/>
            </a:xfrm>
            <a:custGeom>
              <a:avLst/>
              <a:gdLst/>
              <a:ahLst/>
              <a:cxnLst/>
              <a:rect l="l" t="t" r="r" b="b"/>
              <a:pathLst>
                <a:path w="10515" h="8044" extrusionOk="0">
                  <a:moveTo>
                    <a:pt x="10166" y="348"/>
                  </a:moveTo>
                  <a:lnTo>
                    <a:pt x="10166" y="7537"/>
                  </a:lnTo>
                  <a:cubicBezTo>
                    <a:pt x="10166" y="7632"/>
                    <a:pt x="10103" y="7696"/>
                    <a:pt x="10039" y="7696"/>
                  </a:cubicBezTo>
                  <a:lnTo>
                    <a:pt x="570" y="7696"/>
                  </a:lnTo>
                  <a:cubicBezTo>
                    <a:pt x="444" y="7696"/>
                    <a:pt x="349" y="7601"/>
                    <a:pt x="349" y="7506"/>
                  </a:cubicBezTo>
                  <a:lnTo>
                    <a:pt x="349" y="348"/>
                  </a:lnTo>
                  <a:close/>
                  <a:moveTo>
                    <a:pt x="190" y="0"/>
                  </a:moveTo>
                  <a:cubicBezTo>
                    <a:pt x="95" y="0"/>
                    <a:pt x="0" y="63"/>
                    <a:pt x="0" y="158"/>
                  </a:cubicBezTo>
                  <a:lnTo>
                    <a:pt x="0" y="7506"/>
                  </a:lnTo>
                  <a:cubicBezTo>
                    <a:pt x="0" y="7791"/>
                    <a:pt x="254" y="8044"/>
                    <a:pt x="570" y="8044"/>
                  </a:cubicBezTo>
                  <a:lnTo>
                    <a:pt x="10039" y="8044"/>
                  </a:lnTo>
                  <a:cubicBezTo>
                    <a:pt x="10293" y="8044"/>
                    <a:pt x="10514" y="7822"/>
                    <a:pt x="10483" y="7537"/>
                  </a:cubicBezTo>
                  <a:lnTo>
                    <a:pt x="10483" y="158"/>
                  </a:lnTo>
                  <a:cubicBezTo>
                    <a:pt x="10483" y="63"/>
                    <a:pt x="10419" y="0"/>
                    <a:pt x="10324"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3585;p36">
              <a:extLst>
                <a:ext uri="{FF2B5EF4-FFF2-40B4-BE49-F238E27FC236}">
                  <a16:creationId xmlns:a16="http://schemas.microsoft.com/office/drawing/2014/main" id="{8223598D-9900-454D-AB18-54E200D14372}"/>
                </a:ext>
              </a:extLst>
            </p:cNvPr>
            <p:cNvSpPr/>
            <p:nvPr/>
          </p:nvSpPr>
          <p:spPr>
            <a:xfrm>
              <a:off x="5682015" y="2389451"/>
              <a:ext cx="47532" cy="48903"/>
            </a:xfrm>
            <a:custGeom>
              <a:avLst/>
              <a:gdLst/>
              <a:ahLst/>
              <a:cxnLst/>
              <a:rect l="l" t="t" r="r" b="b"/>
              <a:pathLst>
                <a:path w="1109" h="1141" extrusionOk="0">
                  <a:moveTo>
                    <a:pt x="538" y="1"/>
                  </a:moveTo>
                  <a:cubicBezTo>
                    <a:pt x="253" y="1"/>
                    <a:pt x="0" y="254"/>
                    <a:pt x="0" y="571"/>
                  </a:cubicBezTo>
                  <a:cubicBezTo>
                    <a:pt x="0" y="888"/>
                    <a:pt x="253" y="1141"/>
                    <a:pt x="538" y="1141"/>
                  </a:cubicBezTo>
                  <a:cubicBezTo>
                    <a:pt x="855" y="1141"/>
                    <a:pt x="1108" y="888"/>
                    <a:pt x="1108" y="571"/>
                  </a:cubicBezTo>
                  <a:cubicBezTo>
                    <a:pt x="1108" y="254"/>
                    <a:pt x="855" y="1"/>
                    <a:pt x="538" y="1"/>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3586;p36">
              <a:extLst>
                <a:ext uri="{FF2B5EF4-FFF2-40B4-BE49-F238E27FC236}">
                  <a16:creationId xmlns:a16="http://schemas.microsoft.com/office/drawing/2014/main" id="{60CDFB2C-204D-4FE9-B497-E8DC868AD1D8}"/>
                </a:ext>
              </a:extLst>
            </p:cNvPr>
            <p:cNvSpPr/>
            <p:nvPr/>
          </p:nvSpPr>
          <p:spPr>
            <a:xfrm>
              <a:off x="5673872" y="2381308"/>
              <a:ext cx="63819" cy="63861"/>
            </a:xfrm>
            <a:custGeom>
              <a:avLst/>
              <a:gdLst/>
              <a:ahLst/>
              <a:cxnLst/>
              <a:rect l="l" t="t" r="r" b="b"/>
              <a:pathLst>
                <a:path w="1489" h="1490" extrusionOk="0">
                  <a:moveTo>
                    <a:pt x="760" y="349"/>
                  </a:moveTo>
                  <a:cubicBezTo>
                    <a:pt x="950" y="349"/>
                    <a:pt x="1140" y="539"/>
                    <a:pt x="1140" y="761"/>
                  </a:cubicBezTo>
                  <a:cubicBezTo>
                    <a:pt x="1140" y="983"/>
                    <a:pt x="950" y="1141"/>
                    <a:pt x="760" y="1141"/>
                  </a:cubicBezTo>
                  <a:cubicBezTo>
                    <a:pt x="538" y="1141"/>
                    <a:pt x="348" y="983"/>
                    <a:pt x="348" y="761"/>
                  </a:cubicBezTo>
                  <a:cubicBezTo>
                    <a:pt x="348" y="539"/>
                    <a:pt x="538" y="349"/>
                    <a:pt x="760" y="349"/>
                  </a:cubicBezTo>
                  <a:close/>
                  <a:moveTo>
                    <a:pt x="760" y="1"/>
                  </a:moveTo>
                  <a:cubicBezTo>
                    <a:pt x="348" y="1"/>
                    <a:pt x="0" y="349"/>
                    <a:pt x="0" y="761"/>
                  </a:cubicBezTo>
                  <a:cubicBezTo>
                    <a:pt x="0" y="1173"/>
                    <a:pt x="348" y="1489"/>
                    <a:pt x="760" y="1489"/>
                  </a:cubicBezTo>
                  <a:cubicBezTo>
                    <a:pt x="1140" y="1489"/>
                    <a:pt x="1488" y="1173"/>
                    <a:pt x="1488" y="761"/>
                  </a:cubicBezTo>
                  <a:cubicBezTo>
                    <a:pt x="1488" y="349"/>
                    <a:pt x="1140" y="1"/>
                    <a:pt x="760"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3587;p36">
              <a:extLst>
                <a:ext uri="{FF2B5EF4-FFF2-40B4-BE49-F238E27FC236}">
                  <a16:creationId xmlns:a16="http://schemas.microsoft.com/office/drawing/2014/main" id="{8A93F8A0-163C-4C23-883C-0C9E6C7F9D47}"/>
                </a:ext>
              </a:extLst>
            </p:cNvPr>
            <p:cNvSpPr/>
            <p:nvPr/>
          </p:nvSpPr>
          <p:spPr>
            <a:xfrm>
              <a:off x="5669800" y="2560506"/>
              <a:ext cx="55675" cy="55675"/>
            </a:xfrm>
            <a:custGeom>
              <a:avLst/>
              <a:gdLst/>
              <a:ahLst/>
              <a:cxnLst/>
              <a:rect l="l" t="t" r="r" b="b"/>
              <a:pathLst>
                <a:path w="1299" h="1299" extrusionOk="0">
                  <a:moveTo>
                    <a:pt x="665" y="0"/>
                  </a:moveTo>
                  <a:cubicBezTo>
                    <a:pt x="285" y="0"/>
                    <a:pt x="0" y="285"/>
                    <a:pt x="0" y="665"/>
                  </a:cubicBezTo>
                  <a:cubicBezTo>
                    <a:pt x="0" y="1013"/>
                    <a:pt x="285" y="1299"/>
                    <a:pt x="665" y="1299"/>
                  </a:cubicBezTo>
                  <a:cubicBezTo>
                    <a:pt x="1013" y="1299"/>
                    <a:pt x="1298" y="1013"/>
                    <a:pt x="1298" y="665"/>
                  </a:cubicBezTo>
                  <a:cubicBezTo>
                    <a:pt x="1298" y="285"/>
                    <a:pt x="1013" y="0"/>
                    <a:pt x="665" y="0"/>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3588;p36">
              <a:extLst>
                <a:ext uri="{FF2B5EF4-FFF2-40B4-BE49-F238E27FC236}">
                  <a16:creationId xmlns:a16="http://schemas.microsoft.com/office/drawing/2014/main" id="{C845BD9F-2A53-49FF-9491-BDBF058D9E4F}"/>
                </a:ext>
              </a:extLst>
            </p:cNvPr>
            <p:cNvSpPr/>
            <p:nvPr/>
          </p:nvSpPr>
          <p:spPr>
            <a:xfrm>
              <a:off x="5662985" y="2553691"/>
              <a:ext cx="70633" cy="69262"/>
            </a:xfrm>
            <a:custGeom>
              <a:avLst/>
              <a:gdLst/>
              <a:ahLst/>
              <a:cxnLst/>
              <a:rect l="l" t="t" r="r" b="b"/>
              <a:pathLst>
                <a:path w="1648" h="1616" extrusionOk="0">
                  <a:moveTo>
                    <a:pt x="824" y="349"/>
                  </a:moveTo>
                  <a:cubicBezTo>
                    <a:pt x="1077" y="349"/>
                    <a:pt x="1299" y="539"/>
                    <a:pt x="1299" y="792"/>
                  </a:cubicBezTo>
                  <a:cubicBezTo>
                    <a:pt x="1299" y="1077"/>
                    <a:pt x="1077" y="1267"/>
                    <a:pt x="824" y="1267"/>
                  </a:cubicBezTo>
                  <a:cubicBezTo>
                    <a:pt x="571" y="1267"/>
                    <a:pt x="349" y="1077"/>
                    <a:pt x="349" y="792"/>
                  </a:cubicBezTo>
                  <a:cubicBezTo>
                    <a:pt x="349" y="539"/>
                    <a:pt x="571" y="349"/>
                    <a:pt x="824" y="349"/>
                  </a:cubicBezTo>
                  <a:close/>
                  <a:moveTo>
                    <a:pt x="824" y="1"/>
                  </a:moveTo>
                  <a:cubicBezTo>
                    <a:pt x="381" y="1"/>
                    <a:pt x="1" y="349"/>
                    <a:pt x="1" y="824"/>
                  </a:cubicBezTo>
                  <a:cubicBezTo>
                    <a:pt x="1" y="1267"/>
                    <a:pt x="381" y="1616"/>
                    <a:pt x="824" y="1616"/>
                  </a:cubicBezTo>
                  <a:cubicBezTo>
                    <a:pt x="1267" y="1616"/>
                    <a:pt x="1647" y="1267"/>
                    <a:pt x="1647" y="824"/>
                  </a:cubicBezTo>
                  <a:cubicBezTo>
                    <a:pt x="1647" y="381"/>
                    <a:pt x="1267" y="1"/>
                    <a:pt x="824"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3589;p36">
              <a:extLst>
                <a:ext uri="{FF2B5EF4-FFF2-40B4-BE49-F238E27FC236}">
                  <a16:creationId xmlns:a16="http://schemas.microsoft.com/office/drawing/2014/main" id="{DDF41D6E-B8CA-4CAD-828C-C35F8B95B877}"/>
                </a:ext>
              </a:extLst>
            </p:cNvPr>
            <p:cNvSpPr/>
            <p:nvPr/>
          </p:nvSpPr>
          <p:spPr>
            <a:xfrm>
              <a:off x="5828596" y="2389451"/>
              <a:ext cx="47532" cy="48903"/>
            </a:xfrm>
            <a:custGeom>
              <a:avLst/>
              <a:gdLst/>
              <a:ahLst/>
              <a:cxnLst/>
              <a:rect l="l" t="t" r="r" b="b"/>
              <a:pathLst>
                <a:path w="1109" h="1141" extrusionOk="0">
                  <a:moveTo>
                    <a:pt x="539" y="1"/>
                  </a:moveTo>
                  <a:cubicBezTo>
                    <a:pt x="254" y="1"/>
                    <a:pt x="0" y="254"/>
                    <a:pt x="0" y="571"/>
                  </a:cubicBezTo>
                  <a:cubicBezTo>
                    <a:pt x="0" y="888"/>
                    <a:pt x="254" y="1141"/>
                    <a:pt x="539" y="1141"/>
                  </a:cubicBezTo>
                  <a:cubicBezTo>
                    <a:pt x="855" y="1141"/>
                    <a:pt x="1109" y="888"/>
                    <a:pt x="1109" y="571"/>
                  </a:cubicBezTo>
                  <a:cubicBezTo>
                    <a:pt x="1109" y="254"/>
                    <a:pt x="855" y="1"/>
                    <a:pt x="539" y="1"/>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3590;p36">
              <a:extLst>
                <a:ext uri="{FF2B5EF4-FFF2-40B4-BE49-F238E27FC236}">
                  <a16:creationId xmlns:a16="http://schemas.microsoft.com/office/drawing/2014/main" id="{6C1E64EA-9419-444A-99CD-9ED07D035B57}"/>
                </a:ext>
              </a:extLst>
            </p:cNvPr>
            <p:cNvSpPr/>
            <p:nvPr/>
          </p:nvSpPr>
          <p:spPr>
            <a:xfrm>
              <a:off x="5820453" y="2381308"/>
              <a:ext cx="63819" cy="63861"/>
            </a:xfrm>
            <a:custGeom>
              <a:avLst/>
              <a:gdLst/>
              <a:ahLst/>
              <a:cxnLst/>
              <a:rect l="l" t="t" r="r" b="b"/>
              <a:pathLst>
                <a:path w="1489" h="1490" extrusionOk="0">
                  <a:moveTo>
                    <a:pt x="760" y="349"/>
                  </a:moveTo>
                  <a:cubicBezTo>
                    <a:pt x="950" y="349"/>
                    <a:pt x="1140" y="539"/>
                    <a:pt x="1140" y="761"/>
                  </a:cubicBezTo>
                  <a:cubicBezTo>
                    <a:pt x="1140" y="983"/>
                    <a:pt x="950" y="1141"/>
                    <a:pt x="760" y="1141"/>
                  </a:cubicBezTo>
                  <a:cubicBezTo>
                    <a:pt x="539" y="1141"/>
                    <a:pt x="349" y="983"/>
                    <a:pt x="349" y="761"/>
                  </a:cubicBezTo>
                  <a:cubicBezTo>
                    <a:pt x="349" y="539"/>
                    <a:pt x="539" y="349"/>
                    <a:pt x="760" y="349"/>
                  </a:cubicBezTo>
                  <a:close/>
                  <a:moveTo>
                    <a:pt x="760" y="1"/>
                  </a:moveTo>
                  <a:cubicBezTo>
                    <a:pt x="349" y="1"/>
                    <a:pt x="0" y="349"/>
                    <a:pt x="0" y="761"/>
                  </a:cubicBezTo>
                  <a:cubicBezTo>
                    <a:pt x="0" y="1173"/>
                    <a:pt x="349" y="1489"/>
                    <a:pt x="760" y="1489"/>
                  </a:cubicBezTo>
                  <a:cubicBezTo>
                    <a:pt x="1140" y="1489"/>
                    <a:pt x="1489" y="1173"/>
                    <a:pt x="1489" y="761"/>
                  </a:cubicBezTo>
                  <a:cubicBezTo>
                    <a:pt x="1489" y="349"/>
                    <a:pt x="1140" y="1"/>
                    <a:pt x="760"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3591;p36">
              <a:extLst>
                <a:ext uri="{FF2B5EF4-FFF2-40B4-BE49-F238E27FC236}">
                  <a16:creationId xmlns:a16="http://schemas.microsoft.com/office/drawing/2014/main" id="{5BE1B2FC-CF1B-41FA-80D0-D6873BF74CBD}"/>
                </a:ext>
              </a:extLst>
            </p:cNvPr>
            <p:cNvSpPr/>
            <p:nvPr/>
          </p:nvSpPr>
          <p:spPr>
            <a:xfrm>
              <a:off x="5748491" y="2460042"/>
              <a:ext cx="31288" cy="44832"/>
            </a:xfrm>
            <a:custGeom>
              <a:avLst/>
              <a:gdLst/>
              <a:ahLst/>
              <a:cxnLst/>
              <a:rect l="l" t="t" r="r" b="b"/>
              <a:pathLst>
                <a:path w="730" h="1046" extrusionOk="0">
                  <a:moveTo>
                    <a:pt x="1" y="1"/>
                  </a:moveTo>
                  <a:lnTo>
                    <a:pt x="729" y="1046"/>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3592;p36">
              <a:extLst>
                <a:ext uri="{FF2B5EF4-FFF2-40B4-BE49-F238E27FC236}">
                  <a16:creationId xmlns:a16="http://schemas.microsoft.com/office/drawing/2014/main" id="{F18D6A7D-8149-4089-8840-C456E7D5E68B}"/>
                </a:ext>
              </a:extLst>
            </p:cNvPr>
            <p:cNvSpPr/>
            <p:nvPr/>
          </p:nvSpPr>
          <p:spPr>
            <a:xfrm>
              <a:off x="5740348" y="2452713"/>
              <a:ext cx="48903" cy="58932"/>
            </a:xfrm>
            <a:custGeom>
              <a:avLst/>
              <a:gdLst/>
              <a:ahLst/>
              <a:cxnLst/>
              <a:rect l="l" t="t" r="r" b="b"/>
              <a:pathLst>
                <a:path w="1141" h="1375" extrusionOk="0">
                  <a:moveTo>
                    <a:pt x="205" y="1"/>
                  </a:moveTo>
                  <a:cubicBezTo>
                    <a:pt x="166" y="1"/>
                    <a:pt x="124" y="16"/>
                    <a:pt x="96" y="45"/>
                  </a:cubicBezTo>
                  <a:cubicBezTo>
                    <a:pt x="1" y="108"/>
                    <a:pt x="1" y="203"/>
                    <a:pt x="32" y="267"/>
                  </a:cubicBezTo>
                  <a:lnTo>
                    <a:pt x="793" y="1312"/>
                  </a:lnTo>
                  <a:cubicBezTo>
                    <a:pt x="824" y="1343"/>
                    <a:pt x="888" y="1375"/>
                    <a:pt x="919" y="1375"/>
                  </a:cubicBezTo>
                  <a:cubicBezTo>
                    <a:pt x="983" y="1375"/>
                    <a:pt x="1014" y="1375"/>
                    <a:pt x="1046" y="1343"/>
                  </a:cubicBezTo>
                  <a:cubicBezTo>
                    <a:pt x="1109" y="1280"/>
                    <a:pt x="1141" y="1185"/>
                    <a:pt x="1078" y="1090"/>
                  </a:cubicBezTo>
                  <a:lnTo>
                    <a:pt x="318" y="77"/>
                  </a:lnTo>
                  <a:cubicBezTo>
                    <a:pt x="300" y="24"/>
                    <a:pt x="254" y="1"/>
                    <a:pt x="205"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3593;p36">
              <a:extLst>
                <a:ext uri="{FF2B5EF4-FFF2-40B4-BE49-F238E27FC236}">
                  <a16:creationId xmlns:a16="http://schemas.microsoft.com/office/drawing/2014/main" id="{45602604-6551-448D-A292-F2F08BED1325}"/>
                </a:ext>
              </a:extLst>
            </p:cNvPr>
            <p:cNvSpPr/>
            <p:nvPr/>
          </p:nvSpPr>
          <p:spPr>
            <a:xfrm>
              <a:off x="5748491" y="2460042"/>
              <a:ext cx="31288" cy="44832"/>
            </a:xfrm>
            <a:custGeom>
              <a:avLst/>
              <a:gdLst/>
              <a:ahLst/>
              <a:cxnLst/>
              <a:rect l="l" t="t" r="r" b="b"/>
              <a:pathLst>
                <a:path w="730" h="1046" extrusionOk="0">
                  <a:moveTo>
                    <a:pt x="729" y="1"/>
                  </a:moveTo>
                  <a:lnTo>
                    <a:pt x="1" y="1046"/>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3594;p36">
              <a:extLst>
                <a:ext uri="{FF2B5EF4-FFF2-40B4-BE49-F238E27FC236}">
                  <a16:creationId xmlns:a16="http://schemas.microsoft.com/office/drawing/2014/main" id="{296ED8F0-8AAD-42B2-86FC-C7580FB61403}"/>
                </a:ext>
              </a:extLst>
            </p:cNvPr>
            <p:cNvSpPr/>
            <p:nvPr/>
          </p:nvSpPr>
          <p:spPr>
            <a:xfrm>
              <a:off x="5740348" y="2453141"/>
              <a:ext cx="48903" cy="58504"/>
            </a:xfrm>
            <a:custGeom>
              <a:avLst/>
              <a:gdLst/>
              <a:ahLst/>
              <a:cxnLst/>
              <a:rect l="l" t="t" r="r" b="b"/>
              <a:pathLst>
                <a:path w="1141" h="1365" extrusionOk="0">
                  <a:moveTo>
                    <a:pt x="939" y="0"/>
                  </a:moveTo>
                  <a:cubicBezTo>
                    <a:pt x="883" y="0"/>
                    <a:pt x="832" y="27"/>
                    <a:pt x="793" y="67"/>
                  </a:cubicBezTo>
                  <a:lnTo>
                    <a:pt x="32" y="1080"/>
                  </a:lnTo>
                  <a:cubicBezTo>
                    <a:pt x="1" y="1175"/>
                    <a:pt x="1" y="1270"/>
                    <a:pt x="96" y="1333"/>
                  </a:cubicBezTo>
                  <a:cubicBezTo>
                    <a:pt x="128" y="1365"/>
                    <a:pt x="159" y="1365"/>
                    <a:pt x="191" y="1365"/>
                  </a:cubicBezTo>
                  <a:cubicBezTo>
                    <a:pt x="254" y="1365"/>
                    <a:pt x="286" y="1333"/>
                    <a:pt x="318" y="1302"/>
                  </a:cubicBezTo>
                  <a:lnTo>
                    <a:pt x="1078" y="257"/>
                  </a:lnTo>
                  <a:cubicBezTo>
                    <a:pt x="1141" y="193"/>
                    <a:pt x="1109" y="67"/>
                    <a:pt x="1046" y="35"/>
                  </a:cubicBezTo>
                  <a:cubicBezTo>
                    <a:pt x="1010" y="11"/>
                    <a:pt x="973" y="0"/>
                    <a:pt x="939"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3595;p36">
              <a:extLst>
                <a:ext uri="{FF2B5EF4-FFF2-40B4-BE49-F238E27FC236}">
                  <a16:creationId xmlns:a16="http://schemas.microsoft.com/office/drawing/2014/main" id="{5F637255-F599-4F9D-A538-C420A39EBCB4}"/>
                </a:ext>
              </a:extLst>
            </p:cNvPr>
            <p:cNvSpPr/>
            <p:nvPr/>
          </p:nvSpPr>
          <p:spPr>
            <a:xfrm>
              <a:off x="5891043" y="2468185"/>
              <a:ext cx="32616" cy="43460"/>
            </a:xfrm>
            <a:custGeom>
              <a:avLst/>
              <a:gdLst/>
              <a:ahLst/>
              <a:cxnLst/>
              <a:rect l="l" t="t" r="r" b="b"/>
              <a:pathLst>
                <a:path w="761" h="1014" extrusionOk="0">
                  <a:moveTo>
                    <a:pt x="0" y="1"/>
                  </a:moveTo>
                  <a:lnTo>
                    <a:pt x="760" y="1014"/>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3596;p36">
              <a:extLst>
                <a:ext uri="{FF2B5EF4-FFF2-40B4-BE49-F238E27FC236}">
                  <a16:creationId xmlns:a16="http://schemas.microsoft.com/office/drawing/2014/main" id="{F304721F-CD6D-4526-9761-949A43F0ADFD}"/>
                </a:ext>
              </a:extLst>
            </p:cNvPr>
            <p:cNvSpPr/>
            <p:nvPr/>
          </p:nvSpPr>
          <p:spPr>
            <a:xfrm>
              <a:off x="5882900" y="2460599"/>
              <a:ext cx="48903" cy="59233"/>
            </a:xfrm>
            <a:custGeom>
              <a:avLst/>
              <a:gdLst/>
              <a:ahLst/>
              <a:cxnLst/>
              <a:rect l="l" t="t" r="r" b="b"/>
              <a:pathLst>
                <a:path w="1141" h="1382" extrusionOk="0">
                  <a:moveTo>
                    <a:pt x="198" y="0"/>
                  </a:moveTo>
                  <a:cubicBezTo>
                    <a:pt x="165" y="0"/>
                    <a:pt x="130" y="8"/>
                    <a:pt x="95" y="19"/>
                  </a:cubicBezTo>
                  <a:cubicBezTo>
                    <a:pt x="32" y="83"/>
                    <a:pt x="0" y="209"/>
                    <a:pt x="63" y="273"/>
                  </a:cubicBezTo>
                  <a:lnTo>
                    <a:pt x="792" y="1318"/>
                  </a:lnTo>
                  <a:cubicBezTo>
                    <a:pt x="855" y="1349"/>
                    <a:pt x="887" y="1381"/>
                    <a:pt x="950" y="1381"/>
                  </a:cubicBezTo>
                  <a:cubicBezTo>
                    <a:pt x="982" y="1381"/>
                    <a:pt x="1013" y="1381"/>
                    <a:pt x="1045" y="1349"/>
                  </a:cubicBezTo>
                  <a:cubicBezTo>
                    <a:pt x="1140" y="1286"/>
                    <a:pt x="1140" y="1159"/>
                    <a:pt x="1077" y="1096"/>
                  </a:cubicBezTo>
                  <a:lnTo>
                    <a:pt x="348" y="83"/>
                  </a:lnTo>
                  <a:cubicBezTo>
                    <a:pt x="308" y="22"/>
                    <a:pt x="255" y="0"/>
                    <a:pt x="198"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3597;p36">
              <a:extLst>
                <a:ext uri="{FF2B5EF4-FFF2-40B4-BE49-F238E27FC236}">
                  <a16:creationId xmlns:a16="http://schemas.microsoft.com/office/drawing/2014/main" id="{D3210152-3ACF-48CE-AE3F-A237CF178FEC}"/>
                </a:ext>
              </a:extLst>
            </p:cNvPr>
            <p:cNvSpPr/>
            <p:nvPr/>
          </p:nvSpPr>
          <p:spPr>
            <a:xfrm>
              <a:off x="5891043" y="2468185"/>
              <a:ext cx="32616" cy="43460"/>
            </a:xfrm>
            <a:custGeom>
              <a:avLst/>
              <a:gdLst/>
              <a:ahLst/>
              <a:cxnLst/>
              <a:rect l="l" t="t" r="r" b="b"/>
              <a:pathLst>
                <a:path w="761" h="1014" extrusionOk="0">
                  <a:moveTo>
                    <a:pt x="760" y="1"/>
                  </a:moveTo>
                  <a:lnTo>
                    <a:pt x="0" y="1014"/>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3598;p36">
              <a:extLst>
                <a:ext uri="{FF2B5EF4-FFF2-40B4-BE49-F238E27FC236}">
                  <a16:creationId xmlns:a16="http://schemas.microsoft.com/office/drawing/2014/main" id="{BABA5BCE-F243-4D11-8755-8E7ECEEE61C6}"/>
                </a:ext>
              </a:extLst>
            </p:cNvPr>
            <p:cNvSpPr/>
            <p:nvPr/>
          </p:nvSpPr>
          <p:spPr>
            <a:xfrm>
              <a:off x="5882900" y="2460599"/>
              <a:ext cx="48903" cy="59233"/>
            </a:xfrm>
            <a:custGeom>
              <a:avLst/>
              <a:gdLst/>
              <a:ahLst/>
              <a:cxnLst/>
              <a:rect l="l" t="t" r="r" b="b"/>
              <a:pathLst>
                <a:path w="1141" h="1382" extrusionOk="0">
                  <a:moveTo>
                    <a:pt x="956" y="0"/>
                  </a:moveTo>
                  <a:cubicBezTo>
                    <a:pt x="898" y="0"/>
                    <a:pt x="832" y="22"/>
                    <a:pt x="792" y="83"/>
                  </a:cubicBezTo>
                  <a:lnTo>
                    <a:pt x="63" y="1096"/>
                  </a:lnTo>
                  <a:cubicBezTo>
                    <a:pt x="0" y="1191"/>
                    <a:pt x="32" y="1286"/>
                    <a:pt x="95" y="1349"/>
                  </a:cubicBezTo>
                  <a:cubicBezTo>
                    <a:pt x="127" y="1349"/>
                    <a:pt x="158" y="1381"/>
                    <a:pt x="190" y="1381"/>
                  </a:cubicBezTo>
                  <a:cubicBezTo>
                    <a:pt x="253" y="1381"/>
                    <a:pt x="317" y="1349"/>
                    <a:pt x="348" y="1318"/>
                  </a:cubicBezTo>
                  <a:lnTo>
                    <a:pt x="1077" y="273"/>
                  </a:lnTo>
                  <a:cubicBezTo>
                    <a:pt x="1140" y="209"/>
                    <a:pt x="1108" y="83"/>
                    <a:pt x="1045" y="19"/>
                  </a:cubicBezTo>
                  <a:cubicBezTo>
                    <a:pt x="1022" y="8"/>
                    <a:pt x="990" y="0"/>
                    <a:pt x="956"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3599;p36">
              <a:extLst>
                <a:ext uri="{FF2B5EF4-FFF2-40B4-BE49-F238E27FC236}">
                  <a16:creationId xmlns:a16="http://schemas.microsoft.com/office/drawing/2014/main" id="{FA4107B7-0AB9-4283-B9DD-91CFA8F130A4}"/>
                </a:ext>
              </a:extLst>
            </p:cNvPr>
            <p:cNvSpPr/>
            <p:nvPr/>
          </p:nvSpPr>
          <p:spPr>
            <a:xfrm>
              <a:off x="5749863" y="2509759"/>
              <a:ext cx="99135" cy="83363"/>
            </a:xfrm>
            <a:custGeom>
              <a:avLst/>
              <a:gdLst/>
              <a:ahLst/>
              <a:cxnLst/>
              <a:rect l="l" t="t" r="r" b="b"/>
              <a:pathLst>
                <a:path w="2313" h="1945" extrusionOk="0">
                  <a:moveTo>
                    <a:pt x="2115" y="0"/>
                  </a:moveTo>
                  <a:cubicBezTo>
                    <a:pt x="2045" y="0"/>
                    <a:pt x="1980" y="36"/>
                    <a:pt x="1932" y="107"/>
                  </a:cubicBezTo>
                  <a:cubicBezTo>
                    <a:pt x="1426" y="1342"/>
                    <a:pt x="159" y="1596"/>
                    <a:pt x="159" y="1596"/>
                  </a:cubicBezTo>
                  <a:cubicBezTo>
                    <a:pt x="64" y="1627"/>
                    <a:pt x="1" y="1722"/>
                    <a:pt x="32" y="1817"/>
                  </a:cubicBezTo>
                  <a:cubicBezTo>
                    <a:pt x="32" y="1881"/>
                    <a:pt x="127" y="1944"/>
                    <a:pt x="191" y="1944"/>
                  </a:cubicBezTo>
                  <a:lnTo>
                    <a:pt x="222" y="1944"/>
                  </a:lnTo>
                  <a:cubicBezTo>
                    <a:pt x="286" y="1944"/>
                    <a:pt x="1647" y="1627"/>
                    <a:pt x="2249" y="234"/>
                  </a:cubicBezTo>
                  <a:cubicBezTo>
                    <a:pt x="2312" y="171"/>
                    <a:pt x="2249" y="44"/>
                    <a:pt x="2186" y="12"/>
                  </a:cubicBezTo>
                  <a:cubicBezTo>
                    <a:pt x="2162" y="4"/>
                    <a:pt x="2138" y="0"/>
                    <a:pt x="2115"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3600;p36">
              <a:extLst>
                <a:ext uri="{FF2B5EF4-FFF2-40B4-BE49-F238E27FC236}">
                  <a16:creationId xmlns:a16="http://schemas.microsoft.com/office/drawing/2014/main" id="{2E11B3C8-032E-4451-8091-7D44CD805699}"/>
                </a:ext>
              </a:extLst>
            </p:cNvPr>
            <p:cNvSpPr/>
            <p:nvPr/>
          </p:nvSpPr>
          <p:spPr>
            <a:xfrm>
              <a:off x="5790580" y="2504831"/>
              <a:ext cx="73333" cy="51646"/>
            </a:xfrm>
            <a:custGeom>
              <a:avLst/>
              <a:gdLst/>
              <a:ahLst/>
              <a:cxnLst/>
              <a:rect l="l" t="t" r="r" b="b"/>
              <a:pathLst>
                <a:path w="1711" h="1205" extrusionOk="0">
                  <a:moveTo>
                    <a:pt x="1141" y="1"/>
                  </a:moveTo>
                  <a:lnTo>
                    <a:pt x="127" y="412"/>
                  </a:lnTo>
                  <a:cubicBezTo>
                    <a:pt x="32" y="444"/>
                    <a:pt x="1" y="539"/>
                    <a:pt x="32" y="634"/>
                  </a:cubicBezTo>
                  <a:cubicBezTo>
                    <a:pt x="58" y="686"/>
                    <a:pt x="126" y="737"/>
                    <a:pt x="202" y="737"/>
                  </a:cubicBezTo>
                  <a:cubicBezTo>
                    <a:pt x="219" y="737"/>
                    <a:pt x="237" y="735"/>
                    <a:pt x="254" y="729"/>
                  </a:cubicBezTo>
                  <a:lnTo>
                    <a:pt x="1109" y="381"/>
                  </a:lnTo>
                  <a:lnTo>
                    <a:pt x="1362" y="1077"/>
                  </a:lnTo>
                  <a:cubicBezTo>
                    <a:pt x="1394" y="1172"/>
                    <a:pt x="1457" y="1204"/>
                    <a:pt x="1521" y="1204"/>
                  </a:cubicBezTo>
                  <a:lnTo>
                    <a:pt x="1584" y="1204"/>
                  </a:lnTo>
                  <a:cubicBezTo>
                    <a:pt x="1647" y="1172"/>
                    <a:pt x="1711" y="1077"/>
                    <a:pt x="1679" y="982"/>
                  </a:cubicBezTo>
                  <a:lnTo>
                    <a:pt x="1362" y="96"/>
                  </a:lnTo>
                  <a:cubicBezTo>
                    <a:pt x="1362" y="64"/>
                    <a:pt x="1331" y="32"/>
                    <a:pt x="1267"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3601;p36">
              <a:extLst>
                <a:ext uri="{FF2B5EF4-FFF2-40B4-BE49-F238E27FC236}">
                  <a16:creationId xmlns:a16="http://schemas.microsoft.com/office/drawing/2014/main" id="{675D4A5C-7C07-42C3-AA68-2C75FC84537F}"/>
                </a:ext>
              </a:extLst>
            </p:cNvPr>
            <p:cNvSpPr/>
            <p:nvPr/>
          </p:nvSpPr>
          <p:spPr>
            <a:xfrm>
              <a:off x="5897815" y="2542847"/>
              <a:ext cx="313564" cy="184641"/>
            </a:xfrm>
            <a:custGeom>
              <a:avLst/>
              <a:gdLst/>
              <a:ahLst/>
              <a:cxnLst/>
              <a:rect l="l" t="t" r="r" b="b"/>
              <a:pathLst>
                <a:path w="7316" h="4308" extrusionOk="0">
                  <a:moveTo>
                    <a:pt x="1932" y="0"/>
                  </a:moveTo>
                  <a:cubicBezTo>
                    <a:pt x="792" y="634"/>
                    <a:pt x="0" y="1837"/>
                    <a:pt x="0" y="3231"/>
                  </a:cubicBezTo>
                  <a:lnTo>
                    <a:pt x="0" y="4307"/>
                  </a:lnTo>
                  <a:lnTo>
                    <a:pt x="7316" y="4307"/>
                  </a:lnTo>
                  <a:lnTo>
                    <a:pt x="7316" y="3231"/>
                  </a:lnTo>
                  <a:cubicBezTo>
                    <a:pt x="7316" y="1837"/>
                    <a:pt x="6524" y="634"/>
                    <a:pt x="5384" y="0"/>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3602;p36">
              <a:extLst>
                <a:ext uri="{FF2B5EF4-FFF2-40B4-BE49-F238E27FC236}">
                  <a16:creationId xmlns:a16="http://schemas.microsoft.com/office/drawing/2014/main" id="{12173B75-B614-4677-AAD0-B84E5E115133}"/>
                </a:ext>
              </a:extLst>
            </p:cNvPr>
            <p:cNvSpPr/>
            <p:nvPr/>
          </p:nvSpPr>
          <p:spPr>
            <a:xfrm>
              <a:off x="5891043" y="2536075"/>
              <a:ext cx="327150" cy="191413"/>
            </a:xfrm>
            <a:custGeom>
              <a:avLst/>
              <a:gdLst/>
              <a:ahLst/>
              <a:cxnLst/>
              <a:rect l="l" t="t" r="r" b="b"/>
              <a:pathLst>
                <a:path w="7633" h="4466" extrusionOk="0">
                  <a:moveTo>
                    <a:pt x="2059" y="0"/>
                  </a:moveTo>
                  <a:cubicBezTo>
                    <a:pt x="2059" y="0"/>
                    <a:pt x="2027" y="0"/>
                    <a:pt x="1995" y="32"/>
                  </a:cubicBezTo>
                  <a:cubicBezTo>
                    <a:pt x="760" y="697"/>
                    <a:pt x="0" y="1964"/>
                    <a:pt x="0" y="3389"/>
                  </a:cubicBezTo>
                  <a:lnTo>
                    <a:pt x="0" y="4434"/>
                  </a:lnTo>
                  <a:lnTo>
                    <a:pt x="348" y="4434"/>
                  </a:lnTo>
                  <a:lnTo>
                    <a:pt x="348" y="3389"/>
                  </a:lnTo>
                  <a:cubicBezTo>
                    <a:pt x="348" y="2122"/>
                    <a:pt x="1014" y="950"/>
                    <a:pt x="2122" y="348"/>
                  </a:cubicBezTo>
                  <a:lnTo>
                    <a:pt x="5511" y="348"/>
                  </a:lnTo>
                  <a:cubicBezTo>
                    <a:pt x="6619" y="950"/>
                    <a:pt x="7284" y="2122"/>
                    <a:pt x="7284" y="3389"/>
                  </a:cubicBezTo>
                  <a:lnTo>
                    <a:pt x="7284" y="4465"/>
                  </a:lnTo>
                  <a:lnTo>
                    <a:pt x="7632" y="4465"/>
                  </a:lnTo>
                  <a:lnTo>
                    <a:pt x="7632" y="3389"/>
                  </a:lnTo>
                  <a:cubicBezTo>
                    <a:pt x="7632" y="1964"/>
                    <a:pt x="6872" y="697"/>
                    <a:pt x="5637" y="32"/>
                  </a:cubicBezTo>
                  <a:cubicBezTo>
                    <a:pt x="5606" y="0"/>
                    <a:pt x="5574" y="0"/>
                    <a:pt x="5542"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3603;p36">
              <a:extLst>
                <a:ext uri="{FF2B5EF4-FFF2-40B4-BE49-F238E27FC236}">
                  <a16:creationId xmlns:a16="http://schemas.microsoft.com/office/drawing/2014/main" id="{E0B12F52-0232-498B-85A5-53C9604EA989}"/>
                </a:ext>
              </a:extLst>
            </p:cNvPr>
            <p:cNvSpPr/>
            <p:nvPr/>
          </p:nvSpPr>
          <p:spPr>
            <a:xfrm>
              <a:off x="5957519" y="2541476"/>
              <a:ext cx="196856" cy="72005"/>
            </a:xfrm>
            <a:custGeom>
              <a:avLst/>
              <a:gdLst/>
              <a:ahLst/>
              <a:cxnLst/>
              <a:rect l="l" t="t" r="r" b="b"/>
              <a:pathLst>
                <a:path w="4593" h="1680" extrusionOk="0">
                  <a:moveTo>
                    <a:pt x="444" y="1"/>
                  </a:moveTo>
                  <a:lnTo>
                    <a:pt x="1" y="1679"/>
                  </a:lnTo>
                  <a:lnTo>
                    <a:pt x="1553" y="1172"/>
                  </a:lnTo>
                  <a:lnTo>
                    <a:pt x="3041" y="1172"/>
                  </a:lnTo>
                  <a:lnTo>
                    <a:pt x="4593" y="1679"/>
                  </a:lnTo>
                  <a:lnTo>
                    <a:pt x="4118" y="1"/>
                  </a:lnTo>
                  <a:close/>
                </a:path>
              </a:pathLst>
            </a:custGeom>
            <a:solidFill>
              <a:srgbClr val="F2A3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3604;p36">
              <a:extLst>
                <a:ext uri="{FF2B5EF4-FFF2-40B4-BE49-F238E27FC236}">
                  <a16:creationId xmlns:a16="http://schemas.microsoft.com/office/drawing/2014/main" id="{1D2A55C4-1801-4D67-B2E8-1497AD33D46A}"/>
                </a:ext>
              </a:extLst>
            </p:cNvPr>
            <p:cNvSpPr/>
            <p:nvPr/>
          </p:nvSpPr>
          <p:spPr>
            <a:xfrm>
              <a:off x="5949376" y="2538776"/>
              <a:ext cx="213143" cy="82034"/>
            </a:xfrm>
            <a:custGeom>
              <a:avLst/>
              <a:gdLst/>
              <a:ahLst/>
              <a:cxnLst/>
              <a:rect l="l" t="t" r="r" b="b"/>
              <a:pathLst>
                <a:path w="4973" h="1914" extrusionOk="0">
                  <a:moveTo>
                    <a:pt x="444" y="0"/>
                  </a:moveTo>
                  <a:lnTo>
                    <a:pt x="33" y="1710"/>
                  </a:lnTo>
                  <a:cubicBezTo>
                    <a:pt x="1" y="1774"/>
                    <a:pt x="33" y="1837"/>
                    <a:pt x="64" y="1869"/>
                  </a:cubicBezTo>
                  <a:cubicBezTo>
                    <a:pt x="109" y="1891"/>
                    <a:pt x="154" y="1914"/>
                    <a:pt x="199" y="1914"/>
                  </a:cubicBezTo>
                  <a:cubicBezTo>
                    <a:pt x="217" y="1914"/>
                    <a:pt x="236" y="1910"/>
                    <a:pt x="254" y="1901"/>
                  </a:cubicBezTo>
                  <a:lnTo>
                    <a:pt x="1774" y="1394"/>
                  </a:lnTo>
                  <a:lnTo>
                    <a:pt x="3199" y="1394"/>
                  </a:lnTo>
                  <a:lnTo>
                    <a:pt x="4751" y="1901"/>
                  </a:lnTo>
                  <a:lnTo>
                    <a:pt x="4783" y="1901"/>
                  </a:lnTo>
                  <a:cubicBezTo>
                    <a:pt x="4846" y="1901"/>
                    <a:pt x="4878" y="1901"/>
                    <a:pt x="4910" y="1869"/>
                  </a:cubicBezTo>
                  <a:cubicBezTo>
                    <a:pt x="4941" y="1837"/>
                    <a:pt x="4973" y="1742"/>
                    <a:pt x="4941" y="1710"/>
                  </a:cubicBezTo>
                  <a:lnTo>
                    <a:pt x="4466" y="0"/>
                  </a:lnTo>
                  <a:lnTo>
                    <a:pt x="4118" y="95"/>
                  </a:lnTo>
                  <a:lnTo>
                    <a:pt x="4530" y="1489"/>
                  </a:lnTo>
                  <a:lnTo>
                    <a:pt x="3294" y="1077"/>
                  </a:lnTo>
                  <a:lnTo>
                    <a:pt x="1711" y="1077"/>
                  </a:lnTo>
                  <a:lnTo>
                    <a:pt x="444" y="1489"/>
                  </a:lnTo>
                  <a:lnTo>
                    <a:pt x="793" y="95"/>
                  </a:lnTo>
                  <a:lnTo>
                    <a:pt x="444" y="0"/>
                  </a:ln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3605;p36">
              <a:extLst>
                <a:ext uri="{FF2B5EF4-FFF2-40B4-BE49-F238E27FC236}">
                  <a16:creationId xmlns:a16="http://schemas.microsoft.com/office/drawing/2014/main" id="{A22EFCA2-8A26-4824-A314-A4A949B18651}"/>
                </a:ext>
              </a:extLst>
            </p:cNvPr>
            <p:cNvSpPr/>
            <p:nvPr/>
          </p:nvSpPr>
          <p:spPr>
            <a:xfrm>
              <a:off x="6028110" y="2590336"/>
              <a:ext cx="50275" cy="33988"/>
            </a:xfrm>
            <a:custGeom>
              <a:avLst/>
              <a:gdLst/>
              <a:ahLst/>
              <a:cxnLst/>
              <a:rect l="l" t="t" r="r" b="b"/>
              <a:pathLst>
                <a:path w="1173" h="793" extrusionOk="0">
                  <a:moveTo>
                    <a:pt x="1" y="1"/>
                  </a:moveTo>
                  <a:lnTo>
                    <a:pt x="1" y="507"/>
                  </a:lnTo>
                  <a:cubicBezTo>
                    <a:pt x="1" y="666"/>
                    <a:pt x="127" y="793"/>
                    <a:pt x="286" y="793"/>
                  </a:cubicBezTo>
                  <a:lnTo>
                    <a:pt x="887" y="793"/>
                  </a:lnTo>
                  <a:cubicBezTo>
                    <a:pt x="1046" y="793"/>
                    <a:pt x="1172" y="666"/>
                    <a:pt x="1172" y="507"/>
                  </a:cubicBezTo>
                  <a:lnTo>
                    <a:pt x="1172" y="1"/>
                  </a:ln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3606;p36">
              <a:extLst>
                <a:ext uri="{FF2B5EF4-FFF2-40B4-BE49-F238E27FC236}">
                  <a16:creationId xmlns:a16="http://schemas.microsoft.com/office/drawing/2014/main" id="{CAB4434E-11F4-4CEB-AFA0-5C0C050FE6C7}"/>
                </a:ext>
              </a:extLst>
            </p:cNvPr>
            <p:cNvSpPr/>
            <p:nvPr/>
          </p:nvSpPr>
          <p:spPr>
            <a:xfrm>
              <a:off x="6019966" y="2590336"/>
              <a:ext cx="66562" cy="40760"/>
            </a:xfrm>
            <a:custGeom>
              <a:avLst/>
              <a:gdLst/>
              <a:ahLst/>
              <a:cxnLst/>
              <a:rect l="l" t="t" r="r" b="b"/>
              <a:pathLst>
                <a:path w="1553" h="951" extrusionOk="0">
                  <a:moveTo>
                    <a:pt x="1" y="1"/>
                  </a:moveTo>
                  <a:lnTo>
                    <a:pt x="1" y="507"/>
                  </a:lnTo>
                  <a:cubicBezTo>
                    <a:pt x="1" y="761"/>
                    <a:pt x="222" y="951"/>
                    <a:pt x="476" y="951"/>
                  </a:cubicBezTo>
                  <a:lnTo>
                    <a:pt x="1077" y="951"/>
                  </a:lnTo>
                  <a:cubicBezTo>
                    <a:pt x="1331" y="951"/>
                    <a:pt x="1552" y="761"/>
                    <a:pt x="1552" y="507"/>
                  </a:cubicBezTo>
                  <a:lnTo>
                    <a:pt x="1552" y="1"/>
                  </a:lnTo>
                  <a:lnTo>
                    <a:pt x="1204" y="1"/>
                  </a:lnTo>
                  <a:lnTo>
                    <a:pt x="1204" y="507"/>
                  </a:lnTo>
                  <a:cubicBezTo>
                    <a:pt x="1204" y="571"/>
                    <a:pt x="1141" y="634"/>
                    <a:pt x="1077" y="634"/>
                  </a:cubicBezTo>
                  <a:lnTo>
                    <a:pt x="476" y="634"/>
                  </a:lnTo>
                  <a:cubicBezTo>
                    <a:pt x="412" y="634"/>
                    <a:pt x="349" y="571"/>
                    <a:pt x="349" y="507"/>
                  </a:cubicBezTo>
                  <a:lnTo>
                    <a:pt x="349" y="1"/>
                  </a:ln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3607;p36">
              <a:extLst>
                <a:ext uri="{FF2B5EF4-FFF2-40B4-BE49-F238E27FC236}">
                  <a16:creationId xmlns:a16="http://schemas.microsoft.com/office/drawing/2014/main" id="{1456C234-0BC5-465A-BC4D-2626A5F43426}"/>
                </a:ext>
              </a:extLst>
            </p:cNvPr>
            <p:cNvSpPr/>
            <p:nvPr/>
          </p:nvSpPr>
          <p:spPr>
            <a:xfrm>
              <a:off x="6028110" y="2624281"/>
              <a:ext cx="54346" cy="137452"/>
            </a:xfrm>
            <a:custGeom>
              <a:avLst/>
              <a:gdLst/>
              <a:ahLst/>
              <a:cxnLst/>
              <a:rect l="l" t="t" r="r" b="b"/>
              <a:pathLst>
                <a:path w="1268" h="3207" extrusionOk="0">
                  <a:moveTo>
                    <a:pt x="286" y="1"/>
                  </a:moveTo>
                  <a:lnTo>
                    <a:pt x="1" y="2566"/>
                  </a:lnTo>
                  <a:cubicBezTo>
                    <a:pt x="1" y="2661"/>
                    <a:pt x="32" y="2756"/>
                    <a:pt x="96" y="2819"/>
                  </a:cubicBezTo>
                  <a:lnTo>
                    <a:pt x="412" y="3136"/>
                  </a:lnTo>
                  <a:cubicBezTo>
                    <a:pt x="476" y="3183"/>
                    <a:pt x="539" y="3207"/>
                    <a:pt x="602" y="3207"/>
                  </a:cubicBezTo>
                  <a:cubicBezTo>
                    <a:pt x="666" y="3207"/>
                    <a:pt x="729" y="3183"/>
                    <a:pt x="792" y="3136"/>
                  </a:cubicBezTo>
                  <a:lnTo>
                    <a:pt x="1141" y="2819"/>
                  </a:lnTo>
                  <a:cubicBezTo>
                    <a:pt x="1204" y="2756"/>
                    <a:pt x="1267" y="2661"/>
                    <a:pt x="1236" y="2566"/>
                  </a:cubicBezTo>
                  <a:lnTo>
                    <a:pt x="951" y="1"/>
                  </a:ln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3608;p36">
              <a:extLst>
                <a:ext uri="{FF2B5EF4-FFF2-40B4-BE49-F238E27FC236}">
                  <a16:creationId xmlns:a16="http://schemas.microsoft.com/office/drawing/2014/main" id="{7A066EE8-CCB3-40B3-A4C8-EA6BFC41BDEE}"/>
                </a:ext>
              </a:extLst>
            </p:cNvPr>
            <p:cNvSpPr/>
            <p:nvPr/>
          </p:nvSpPr>
          <p:spPr>
            <a:xfrm>
              <a:off x="6019966" y="2622910"/>
              <a:ext cx="69262" cy="145295"/>
            </a:xfrm>
            <a:custGeom>
              <a:avLst/>
              <a:gdLst/>
              <a:ahLst/>
              <a:cxnLst/>
              <a:rect l="l" t="t" r="r" b="b"/>
              <a:pathLst>
                <a:path w="1616" h="3390" extrusionOk="0">
                  <a:moveTo>
                    <a:pt x="317" y="1"/>
                  </a:moveTo>
                  <a:lnTo>
                    <a:pt x="32" y="2566"/>
                  </a:lnTo>
                  <a:cubicBezTo>
                    <a:pt x="1" y="2724"/>
                    <a:pt x="64" y="2883"/>
                    <a:pt x="191" y="2978"/>
                  </a:cubicBezTo>
                  <a:lnTo>
                    <a:pt x="507" y="3294"/>
                  </a:lnTo>
                  <a:cubicBezTo>
                    <a:pt x="602" y="3358"/>
                    <a:pt x="697" y="3389"/>
                    <a:pt x="792" y="3389"/>
                  </a:cubicBezTo>
                  <a:cubicBezTo>
                    <a:pt x="887" y="3389"/>
                    <a:pt x="982" y="3358"/>
                    <a:pt x="1077" y="3294"/>
                  </a:cubicBezTo>
                  <a:lnTo>
                    <a:pt x="1426" y="2978"/>
                  </a:lnTo>
                  <a:cubicBezTo>
                    <a:pt x="1552" y="2883"/>
                    <a:pt x="1616" y="2724"/>
                    <a:pt x="1584" y="2566"/>
                  </a:cubicBezTo>
                  <a:lnTo>
                    <a:pt x="1299" y="1"/>
                  </a:lnTo>
                  <a:lnTo>
                    <a:pt x="951" y="64"/>
                  </a:lnTo>
                  <a:lnTo>
                    <a:pt x="1267" y="2598"/>
                  </a:lnTo>
                  <a:cubicBezTo>
                    <a:pt x="1267" y="2629"/>
                    <a:pt x="1236" y="2693"/>
                    <a:pt x="1204" y="2693"/>
                  </a:cubicBezTo>
                  <a:cubicBezTo>
                    <a:pt x="1204" y="2693"/>
                    <a:pt x="1204" y="2724"/>
                    <a:pt x="1204" y="2724"/>
                  </a:cubicBezTo>
                  <a:lnTo>
                    <a:pt x="856" y="3041"/>
                  </a:lnTo>
                  <a:cubicBezTo>
                    <a:pt x="840" y="3057"/>
                    <a:pt x="816" y="3065"/>
                    <a:pt x="792" y="3065"/>
                  </a:cubicBezTo>
                  <a:cubicBezTo>
                    <a:pt x="769" y="3065"/>
                    <a:pt x="745" y="3057"/>
                    <a:pt x="729" y="3041"/>
                  </a:cubicBezTo>
                  <a:lnTo>
                    <a:pt x="412" y="2724"/>
                  </a:lnTo>
                  <a:cubicBezTo>
                    <a:pt x="412" y="2724"/>
                    <a:pt x="412" y="2693"/>
                    <a:pt x="412" y="2693"/>
                  </a:cubicBezTo>
                  <a:cubicBezTo>
                    <a:pt x="381" y="2693"/>
                    <a:pt x="349" y="2629"/>
                    <a:pt x="349" y="2598"/>
                  </a:cubicBezTo>
                  <a:lnTo>
                    <a:pt x="666" y="33"/>
                  </a:lnTo>
                  <a:lnTo>
                    <a:pt x="317" y="1"/>
                  </a:ln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3609;p36">
              <a:extLst>
                <a:ext uri="{FF2B5EF4-FFF2-40B4-BE49-F238E27FC236}">
                  <a16:creationId xmlns:a16="http://schemas.microsoft.com/office/drawing/2014/main" id="{EB51BF7E-47E8-4C19-93FE-B2E93B0D8D4D}"/>
                </a:ext>
              </a:extLst>
            </p:cNvPr>
            <p:cNvSpPr/>
            <p:nvPr/>
          </p:nvSpPr>
          <p:spPr>
            <a:xfrm>
              <a:off x="5952119" y="2366393"/>
              <a:ext cx="202256" cy="228058"/>
            </a:xfrm>
            <a:custGeom>
              <a:avLst/>
              <a:gdLst/>
              <a:ahLst/>
              <a:cxnLst/>
              <a:rect l="l" t="t" r="r" b="b"/>
              <a:pathLst>
                <a:path w="4719" h="5321" extrusionOk="0">
                  <a:moveTo>
                    <a:pt x="2344" y="0"/>
                  </a:moveTo>
                  <a:cubicBezTo>
                    <a:pt x="1045" y="0"/>
                    <a:pt x="0" y="1046"/>
                    <a:pt x="0" y="2376"/>
                  </a:cubicBezTo>
                  <a:cubicBezTo>
                    <a:pt x="0" y="3674"/>
                    <a:pt x="1045" y="5321"/>
                    <a:pt x="2344" y="5321"/>
                  </a:cubicBezTo>
                  <a:cubicBezTo>
                    <a:pt x="3674" y="5321"/>
                    <a:pt x="4719" y="3674"/>
                    <a:pt x="4719" y="2376"/>
                  </a:cubicBezTo>
                  <a:cubicBezTo>
                    <a:pt x="4719" y="1077"/>
                    <a:pt x="3674" y="0"/>
                    <a:pt x="2344" y="0"/>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3610;p36">
              <a:extLst>
                <a:ext uri="{FF2B5EF4-FFF2-40B4-BE49-F238E27FC236}">
                  <a16:creationId xmlns:a16="http://schemas.microsoft.com/office/drawing/2014/main" id="{F50C18CC-A146-4D7C-BE5D-4368EFF2C6D5}"/>
                </a:ext>
              </a:extLst>
            </p:cNvPr>
            <p:cNvSpPr/>
            <p:nvPr/>
          </p:nvSpPr>
          <p:spPr>
            <a:xfrm>
              <a:off x="5943976" y="2359621"/>
              <a:ext cx="218543" cy="241645"/>
            </a:xfrm>
            <a:custGeom>
              <a:avLst/>
              <a:gdLst/>
              <a:ahLst/>
              <a:cxnLst/>
              <a:rect l="l" t="t" r="r" b="b"/>
              <a:pathLst>
                <a:path w="5099" h="5638" extrusionOk="0">
                  <a:moveTo>
                    <a:pt x="2534" y="348"/>
                  </a:moveTo>
                  <a:cubicBezTo>
                    <a:pt x="3769" y="348"/>
                    <a:pt x="4751" y="1330"/>
                    <a:pt x="4751" y="2534"/>
                  </a:cubicBezTo>
                  <a:cubicBezTo>
                    <a:pt x="4751" y="3769"/>
                    <a:pt x="3737" y="5320"/>
                    <a:pt x="2534" y="5320"/>
                  </a:cubicBezTo>
                  <a:cubicBezTo>
                    <a:pt x="1362" y="5320"/>
                    <a:pt x="349" y="3769"/>
                    <a:pt x="349" y="2534"/>
                  </a:cubicBezTo>
                  <a:cubicBezTo>
                    <a:pt x="349" y="1330"/>
                    <a:pt x="1330" y="348"/>
                    <a:pt x="2534" y="348"/>
                  </a:cubicBezTo>
                  <a:close/>
                  <a:moveTo>
                    <a:pt x="2534" y="0"/>
                  </a:moveTo>
                  <a:cubicBezTo>
                    <a:pt x="1140" y="0"/>
                    <a:pt x="0" y="1140"/>
                    <a:pt x="0" y="2534"/>
                  </a:cubicBezTo>
                  <a:cubicBezTo>
                    <a:pt x="0" y="3959"/>
                    <a:pt x="1140" y="5637"/>
                    <a:pt x="2534" y="5637"/>
                  </a:cubicBezTo>
                  <a:cubicBezTo>
                    <a:pt x="3959" y="5637"/>
                    <a:pt x="5099" y="3927"/>
                    <a:pt x="5099" y="2534"/>
                  </a:cubicBezTo>
                  <a:cubicBezTo>
                    <a:pt x="5099" y="1140"/>
                    <a:pt x="3959" y="0"/>
                    <a:pt x="2534"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 name="Google Shape;3611;p36">
              <a:extLst>
                <a:ext uri="{FF2B5EF4-FFF2-40B4-BE49-F238E27FC236}">
                  <a16:creationId xmlns:a16="http://schemas.microsoft.com/office/drawing/2014/main" id="{7AEAD0A2-C72E-45E4-8C38-FE6A4313FD83}"/>
                </a:ext>
              </a:extLst>
            </p:cNvPr>
            <p:cNvSpPr/>
            <p:nvPr/>
          </p:nvSpPr>
          <p:spPr>
            <a:xfrm>
              <a:off x="6408192" y="2054801"/>
              <a:ext cx="285062" cy="179969"/>
            </a:xfrm>
            <a:custGeom>
              <a:avLst/>
              <a:gdLst/>
              <a:ahLst/>
              <a:cxnLst/>
              <a:rect l="l" t="t" r="r" b="b"/>
              <a:pathLst>
                <a:path w="6651" h="4199" extrusionOk="0">
                  <a:moveTo>
                    <a:pt x="5025" y="1"/>
                  </a:moveTo>
                  <a:cubicBezTo>
                    <a:pt x="4541" y="1"/>
                    <a:pt x="4006" y="66"/>
                    <a:pt x="3515" y="272"/>
                  </a:cubicBezTo>
                  <a:cubicBezTo>
                    <a:pt x="3325" y="367"/>
                    <a:pt x="3104" y="462"/>
                    <a:pt x="2945" y="588"/>
                  </a:cubicBezTo>
                  <a:cubicBezTo>
                    <a:pt x="1298" y="1665"/>
                    <a:pt x="0" y="2203"/>
                    <a:pt x="0" y="2203"/>
                  </a:cubicBezTo>
                  <a:lnTo>
                    <a:pt x="760" y="3502"/>
                  </a:lnTo>
                  <a:cubicBezTo>
                    <a:pt x="760" y="3502"/>
                    <a:pt x="1140" y="4072"/>
                    <a:pt x="1678" y="4104"/>
                  </a:cubicBezTo>
                  <a:cubicBezTo>
                    <a:pt x="1692" y="4104"/>
                    <a:pt x="1705" y="4105"/>
                    <a:pt x="1717" y="4105"/>
                  </a:cubicBezTo>
                  <a:cubicBezTo>
                    <a:pt x="2250" y="4105"/>
                    <a:pt x="2280" y="3470"/>
                    <a:pt x="2280" y="3470"/>
                  </a:cubicBezTo>
                  <a:cubicBezTo>
                    <a:pt x="2280" y="3470"/>
                    <a:pt x="2470" y="4167"/>
                    <a:pt x="3199" y="4199"/>
                  </a:cubicBezTo>
                  <a:lnTo>
                    <a:pt x="3072" y="3502"/>
                  </a:lnTo>
                  <a:lnTo>
                    <a:pt x="3072" y="3502"/>
                  </a:lnTo>
                  <a:cubicBezTo>
                    <a:pt x="3072" y="3502"/>
                    <a:pt x="3439" y="3912"/>
                    <a:pt x="3853" y="3912"/>
                  </a:cubicBezTo>
                  <a:cubicBezTo>
                    <a:pt x="3940" y="3912"/>
                    <a:pt x="4029" y="3894"/>
                    <a:pt x="4117" y="3850"/>
                  </a:cubicBezTo>
                  <a:lnTo>
                    <a:pt x="3832" y="3122"/>
                  </a:lnTo>
                  <a:lnTo>
                    <a:pt x="3832" y="3122"/>
                  </a:lnTo>
                  <a:cubicBezTo>
                    <a:pt x="3832" y="3122"/>
                    <a:pt x="4318" y="3487"/>
                    <a:pt x="4772" y="3487"/>
                  </a:cubicBezTo>
                  <a:cubicBezTo>
                    <a:pt x="4886" y="3487"/>
                    <a:pt x="4997" y="3464"/>
                    <a:pt x="5099" y="3407"/>
                  </a:cubicBezTo>
                  <a:lnTo>
                    <a:pt x="4529" y="2710"/>
                  </a:lnTo>
                  <a:lnTo>
                    <a:pt x="4529" y="2710"/>
                  </a:lnTo>
                  <a:cubicBezTo>
                    <a:pt x="4529" y="2710"/>
                    <a:pt x="4957" y="2861"/>
                    <a:pt x="5352" y="2861"/>
                  </a:cubicBezTo>
                  <a:cubicBezTo>
                    <a:pt x="5610" y="2861"/>
                    <a:pt x="5854" y="2796"/>
                    <a:pt x="5954" y="2583"/>
                  </a:cubicBezTo>
                  <a:lnTo>
                    <a:pt x="4750" y="2013"/>
                  </a:lnTo>
                  <a:lnTo>
                    <a:pt x="4750" y="2013"/>
                  </a:lnTo>
                  <a:cubicBezTo>
                    <a:pt x="4750" y="2013"/>
                    <a:pt x="4787" y="2015"/>
                    <a:pt x="4849" y="2015"/>
                  </a:cubicBezTo>
                  <a:cubicBezTo>
                    <a:pt x="5174" y="2015"/>
                    <a:pt x="6201" y="1970"/>
                    <a:pt x="6334" y="1412"/>
                  </a:cubicBezTo>
                  <a:lnTo>
                    <a:pt x="4687" y="1190"/>
                  </a:lnTo>
                  <a:cubicBezTo>
                    <a:pt x="4687" y="1190"/>
                    <a:pt x="6651" y="968"/>
                    <a:pt x="6587" y="208"/>
                  </a:cubicBezTo>
                  <a:cubicBezTo>
                    <a:pt x="6587" y="208"/>
                    <a:pt x="5887" y="1"/>
                    <a:pt x="5025" y="1"/>
                  </a:cubicBezTo>
                  <a:close/>
                </a:path>
              </a:pathLst>
            </a:custGeom>
            <a:solidFill>
              <a:srgbClr val="F2A365"/>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37" name="Google Shape;3612;p36">
              <a:extLst>
                <a:ext uri="{FF2B5EF4-FFF2-40B4-BE49-F238E27FC236}">
                  <a16:creationId xmlns:a16="http://schemas.microsoft.com/office/drawing/2014/main" id="{73466BBF-D4D3-441E-B0D1-EFA973190F4C}"/>
                </a:ext>
              </a:extLst>
            </p:cNvPr>
            <p:cNvSpPr/>
            <p:nvPr/>
          </p:nvSpPr>
          <p:spPr>
            <a:xfrm>
              <a:off x="6400006" y="2048029"/>
              <a:ext cx="298691" cy="193513"/>
            </a:xfrm>
            <a:custGeom>
              <a:avLst/>
              <a:gdLst/>
              <a:ahLst/>
              <a:cxnLst/>
              <a:rect l="l" t="t" r="r" b="b"/>
              <a:pathLst>
                <a:path w="6969" h="4515" extrusionOk="0">
                  <a:moveTo>
                    <a:pt x="5207" y="334"/>
                  </a:moveTo>
                  <a:cubicBezTo>
                    <a:pt x="5811" y="334"/>
                    <a:pt x="6337" y="439"/>
                    <a:pt x="6588" y="493"/>
                  </a:cubicBezTo>
                  <a:cubicBezTo>
                    <a:pt x="6556" y="525"/>
                    <a:pt x="6556" y="556"/>
                    <a:pt x="6525" y="556"/>
                  </a:cubicBezTo>
                  <a:cubicBezTo>
                    <a:pt x="6240" y="936"/>
                    <a:pt x="5226" y="1126"/>
                    <a:pt x="4846" y="1158"/>
                  </a:cubicBezTo>
                  <a:cubicBezTo>
                    <a:pt x="4783" y="1158"/>
                    <a:pt x="4688" y="1253"/>
                    <a:pt x="4688" y="1316"/>
                  </a:cubicBezTo>
                  <a:cubicBezTo>
                    <a:pt x="4688" y="1411"/>
                    <a:pt x="4751" y="1475"/>
                    <a:pt x="4846" y="1506"/>
                  </a:cubicBezTo>
                  <a:lnTo>
                    <a:pt x="6240" y="1696"/>
                  </a:lnTo>
                  <a:cubicBezTo>
                    <a:pt x="6010" y="1926"/>
                    <a:pt x="5492" y="1991"/>
                    <a:pt x="5150" y="1991"/>
                  </a:cubicBezTo>
                  <a:cubicBezTo>
                    <a:pt x="5068" y="1991"/>
                    <a:pt x="4997" y="1988"/>
                    <a:pt x="4941" y="1981"/>
                  </a:cubicBezTo>
                  <a:cubicBezTo>
                    <a:pt x="4878" y="1981"/>
                    <a:pt x="4783" y="2045"/>
                    <a:pt x="4783" y="2140"/>
                  </a:cubicBezTo>
                  <a:cubicBezTo>
                    <a:pt x="4751" y="2203"/>
                    <a:pt x="4783" y="2298"/>
                    <a:pt x="4878" y="2330"/>
                  </a:cubicBezTo>
                  <a:lnTo>
                    <a:pt x="5860" y="2773"/>
                  </a:lnTo>
                  <a:cubicBezTo>
                    <a:pt x="5774" y="2811"/>
                    <a:pt x="5668" y="2826"/>
                    <a:pt x="5554" y="2826"/>
                  </a:cubicBezTo>
                  <a:cubicBezTo>
                    <a:pt x="5290" y="2826"/>
                    <a:pt x="4982" y="2745"/>
                    <a:pt x="4783" y="2678"/>
                  </a:cubicBezTo>
                  <a:cubicBezTo>
                    <a:pt x="4720" y="2678"/>
                    <a:pt x="4625" y="2678"/>
                    <a:pt x="4593" y="2741"/>
                  </a:cubicBezTo>
                  <a:cubicBezTo>
                    <a:pt x="4530" y="2805"/>
                    <a:pt x="4561" y="2900"/>
                    <a:pt x="4593" y="2963"/>
                  </a:cubicBezTo>
                  <a:lnTo>
                    <a:pt x="5005" y="3470"/>
                  </a:lnTo>
                  <a:cubicBezTo>
                    <a:pt x="4986" y="3472"/>
                    <a:pt x="4968" y="3473"/>
                    <a:pt x="4949" y="3473"/>
                  </a:cubicBezTo>
                  <a:cubicBezTo>
                    <a:pt x="4641" y="3473"/>
                    <a:pt x="4267" y="3243"/>
                    <a:pt x="4118" y="3153"/>
                  </a:cubicBezTo>
                  <a:cubicBezTo>
                    <a:pt x="4102" y="3121"/>
                    <a:pt x="4070" y="3106"/>
                    <a:pt x="4035" y="3106"/>
                  </a:cubicBezTo>
                  <a:cubicBezTo>
                    <a:pt x="3999" y="3106"/>
                    <a:pt x="3960" y="3121"/>
                    <a:pt x="3928" y="3153"/>
                  </a:cubicBezTo>
                  <a:cubicBezTo>
                    <a:pt x="3865" y="3185"/>
                    <a:pt x="3833" y="3280"/>
                    <a:pt x="3865" y="3343"/>
                  </a:cubicBezTo>
                  <a:lnTo>
                    <a:pt x="4055" y="3913"/>
                  </a:lnTo>
                  <a:cubicBezTo>
                    <a:pt x="3738" y="3913"/>
                    <a:pt x="3390" y="3565"/>
                    <a:pt x="3390" y="3565"/>
                  </a:cubicBezTo>
                  <a:cubicBezTo>
                    <a:pt x="3366" y="3518"/>
                    <a:pt x="3309" y="3489"/>
                    <a:pt x="3255" y="3489"/>
                  </a:cubicBezTo>
                  <a:cubicBezTo>
                    <a:pt x="3236" y="3489"/>
                    <a:pt x="3217" y="3493"/>
                    <a:pt x="3200" y="3501"/>
                  </a:cubicBezTo>
                  <a:cubicBezTo>
                    <a:pt x="3136" y="3533"/>
                    <a:pt x="3105" y="3628"/>
                    <a:pt x="3105" y="3691"/>
                  </a:cubicBezTo>
                  <a:lnTo>
                    <a:pt x="3200" y="4135"/>
                  </a:lnTo>
                  <a:cubicBezTo>
                    <a:pt x="2788" y="4040"/>
                    <a:pt x="2630" y="3596"/>
                    <a:pt x="2630" y="3596"/>
                  </a:cubicBezTo>
                  <a:cubicBezTo>
                    <a:pt x="2598" y="3501"/>
                    <a:pt x="2535" y="3470"/>
                    <a:pt x="2471" y="3470"/>
                  </a:cubicBezTo>
                  <a:cubicBezTo>
                    <a:pt x="2471" y="3470"/>
                    <a:pt x="2440" y="3470"/>
                    <a:pt x="2440" y="3438"/>
                  </a:cubicBezTo>
                  <a:cubicBezTo>
                    <a:pt x="2345" y="3470"/>
                    <a:pt x="2281" y="3533"/>
                    <a:pt x="2281" y="3628"/>
                  </a:cubicBezTo>
                  <a:cubicBezTo>
                    <a:pt x="2281" y="3628"/>
                    <a:pt x="2249" y="4103"/>
                    <a:pt x="1901" y="4103"/>
                  </a:cubicBezTo>
                  <a:cubicBezTo>
                    <a:pt x="1426" y="4072"/>
                    <a:pt x="1109" y="3565"/>
                    <a:pt x="1109" y="3565"/>
                  </a:cubicBezTo>
                  <a:lnTo>
                    <a:pt x="413" y="2425"/>
                  </a:lnTo>
                  <a:cubicBezTo>
                    <a:pt x="856" y="2235"/>
                    <a:pt x="1933" y="1728"/>
                    <a:pt x="3231" y="873"/>
                  </a:cubicBezTo>
                  <a:cubicBezTo>
                    <a:pt x="3358" y="778"/>
                    <a:pt x="3580" y="683"/>
                    <a:pt x="3770" y="588"/>
                  </a:cubicBezTo>
                  <a:cubicBezTo>
                    <a:pt x="4236" y="396"/>
                    <a:pt x="4745" y="334"/>
                    <a:pt x="5207" y="334"/>
                  </a:cubicBezTo>
                  <a:close/>
                  <a:moveTo>
                    <a:pt x="5273" y="0"/>
                  </a:moveTo>
                  <a:cubicBezTo>
                    <a:pt x="4756" y="0"/>
                    <a:pt x="4176" y="73"/>
                    <a:pt x="3643" y="303"/>
                  </a:cubicBezTo>
                  <a:cubicBezTo>
                    <a:pt x="3421" y="398"/>
                    <a:pt x="3200" y="493"/>
                    <a:pt x="3041" y="588"/>
                  </a:cubicBezTo>
                  <a:cubicBezTo>
                    <a:pt x="1426" y="1665"/>
                    <a:pt x="128" y="2203"/>
                    <a:pt x="128" y="2203"/>
                  </a:cubicBezTo>
                  <a:cubicBezTo>
                    <a:pt x="64" y="2235"/>
                    <a:pt x="33" y="2266"/>
                    <a:pt x="1" y="2298"/>
                  </a:cubicBezTo>
                  <a:cubicBezTo>
                    <a:pt x="1" y="2361"/>
                    <a:pt x="1" y="2393"/>
                    <a:pt x="33" y="2456"/>
                  </a:cubicBezTo>
                  <a:lnTo>
                    <a:pt x="824" y="3755"/>
                  </a:lnTo>
                  <a:cubicBezTo>
                    <a:pt x="824" y="3787"/>
                    <a:pt x="1236" y="4420"/>
                    <a:pt x="1869" y="4452"/>
                  </a:cubicBezTo>
                  <a:cubicBezTo>
                    <a:pt x="2186" y="4452"/>
                    <a:pt x="2408" y="4293"/>
                    <a:pt x="2503" y="4072"/>
                  </a:cubicBezTo>
                  <a:cubicBezTo>
                    <a:pt x="2693" y="4293"/>
                    <a:pt x="2978" y="4515"/>
                    <a:pt x="3390" y="4515"/>
                  </a:cubicBezTo>
                  <a:cubicBezTo>
                    <a:pt x="3453" y="4515"/>
                    <a:pt x="3485" y="4483"/>
                    <a:pt x="3548" y="4452"/>
                  </a:cubicBezTo>
                  <a:cubicBezTo>
                    <a:pt x="3580" y="4420"/>
                    <a:pt x="3580" y="4388"/>
                    <a:pt x="3580" y="4325"/>
                  </a:cubicBezTo>
                  <a:lnTo>
                    <a:pt x="3516" y="4103"/>
                  </a:lnTo>
                  <a:lnTo>
                    <a:pt x="3516" y="4103"/>
                  </a:lnTo>
                  <a:cubicBezTo>
                    <a:pt x="3685" y="4188"/>
                    <a:pt x="3868" y="4258"/>
                    <a:pt x="4065" y="4258"/>
                  </a:cubicBezTo>
                  <a:cubicBezTo>
                    <a:pt x="4164" y="4258"/>
                    <a:pt x="4266" y="4240"/>
                    <a:pt x="4371" y="4198"/>
                  </a:cubicBezTo>
                  <a:cubicBezTo>
                    <a:pt x="4466" y="4167"/>
                    <a:pt x="4498" y="4072"/>
                    <a:pt x="4466" y="3977"/>
                  </a:cubicBezTo>
                  <a:lnTo>
                    <a:pt x="4340" y="3691"/>
                  </a:lnTo>
                  <a:lnTo>
                    <a:pt x="4340" y="3691"/>
                  </a:lnTo>
                  <a:cubicBezTo>
                    <a:pt x="4527" y="3767"/>
                    <a:pt x="4749" y="3831"/>
                    <a:pt x="4964" y="3831"/>
                  </a:cubicBezTo>
                  <a:cubicBezTo>
                    <a:pt x="5111" y="3831"/>
                    <a:pt x="5256" y="3800"/>
                    <a:pt x="5385" y="3723"/>
                  </a:cubicBezTo>
                  <a:cubicBezTo>
                    <a:pt x="5448" y="3691"/>
                    <a:pt x="5480" y="3660"/>
                    <a:pt x="5480" y="3596"/>
                  </a:cubicBezTo>
                  <a:cubicBezTo>
                    <a:pt x="5480" y="3565"/>
                    <a:pt x="5480" y="3501"/>
                    <a:pt x="5448" y="3470"/>
                  </a:cubicBezTo>
                  <a:lnTo>
                    <a:pt x="5195" y="3153"/>
                  </a:lnTo>
                  <a:lnTo>
                    <a:pt x="5195" y="3153"/>
                  </a:lnTo>
                  <a:cubicBezTo>
                    <a:pt x="5314" y="3181"/>
                    <a:pt x="5442" y="3198"/>
                    <a:pt x="5568" y="3198"/>
                  </a:cubicBezTo>
                  <a:cubicBezTo>
                    <a:pt x="5874" y="3198"/>
                    <a:pt x="6168" y="3097"/>
                    <a:pt x="6303" y="2805"/>
                  </a:cubicBezTo>
                  <a:cubicBezTo>
                    <a:pt x="6335" y="2741"/>
                    <a:pt x="6303" y="2646"/>
                    <a:pt x="6208" y="2583"/>
                  </a:cubicBezTo>
                  <a:lnTo>
                    <a:pt x="5638" y="2330"/>
                  </a:lnTo>
                  <a:cubicBezTo>
                    <a:pt x="6081" y="2235"/>
                    <a:pt x="6588" y="2076"/>
                    <a:pt x="6683" y="1601"/>
                  </a:cubicBezTo>
                  <a:cubicBezTo>
                    <a:pt x="6683" y="1570"/>
                    <a:pt x="6683" y="1506"/>
                    <a:pt x="6651" y="1475"/>
                  </a:cubicBezTo>
                  <a:cubicBezTo>
                    <a:pt x="6620" y="1443"/>
                    <a:pt x="6588" y="1411"/>
                    <a:pt x="6556" y="1411"/>
                  </a:cubicBezTo>
                  <a:lnTo>
                    <a:pt x="5891" y="1316"/>
                  </a:lnTo>
                  <a:cubicBezTo>
                    <a:pt x="6240" y="1190"/>
                    <a:pt x="6620" y="1031"/>
                    <a:pt x="6810" y="810"/>
                  </a:cubicBezTo>
                  <a:cubicBezTo>
                    <a:pt x="6905" y="651"/>
                    <a:pt x="6968" y="525"/>
                    <a:pt x="6937" y="366"/>
                  </a:cubicBezTo>
                  <a:cubicBezTo>
                    <a:pt x="6937" y="303"/>
                    <a:pt x="6873" y="240"/>
                    <a:pt x="6810" y="208"/>
                  </a:cubicBezTo>
                  <a:cubicBezTo>
                    <a:pt x="6771" y="188"/>
                    <a:pt x="6105" y="0"/>
                    <a:pt x="5273"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3613;p36">
              <a:extLst>
                <a:ext uri="{FF2B5EF4-FFF2-40B4-BE49-F238E27FC236}">
                  <a16:creationId xmlns:a16="http://schemas.microsoft.com/office/drawing/2014/main" id="{8EFC6B1D-0F10-43DA-B473-36E64E02F4E8}"/>
                </a:ext>
              </a:extLst>
            </p:cNvPr>
            <p:cNvSpPr/>
            <p:nvPr/>
          </p:nvSpPr>
          <p:spPr>
            <a:xfrm>
              <a:off x="6112287" y="2054801"/>
              <a:ext cx="286433" cy="179969"/>
            </a:xfrm>
            <a:custGeom>
              <a:avLst/>
              <a:gdLst/>
              <a:ahLst/>
              <a:cxnLst/>
              <a:rect l="l" t="t" r="r" b="b"/>
              <a:pathLst>
                <a:path w="6683" h="4199" extrusionOk="0">
                  <a:moveTo>
                    <a:pt x="1635" y="1"/>
                  </a:moveTo>
                  <a:cubicBezTo>
                    <a:pt x="783" y="1"/>
                    <a:pt x="95" y="208"/>
                    <a:pt x="95" y="208"/>
                  </a:cubicBezTo>
                  <a:cubicBezTo>
                    <a:pt x="0" y="968"/>
                    <a:pt x="1964" y="1190"/>
                    <a:pt x="1964" y="1190"/>
                  </a:cubicBezTo>
                  <a:lnTo>
                    <a:pt x="349" y="1412"/>
                  </a:lnTo>
                  <a:cubicBezTo>
                    <a:pt x="455" y="1970"/>
                    <a:pt x="1478" y="2015"/>
                    <a:pt x="1802" y="2015"/>
                  </a:cubicBezTo>
                  <a:cubicBezTo>
                    <a:pt x="1864" y="2015"/>
                    <a:pt x="1900" y="2013"/>
                    <a:pt x="1900" y="2013"/>
                  </a:cubicBezTo>
                  <a:lnTo>
                    <a:pt x="1900" y="2013"/>
                  </a:lnTo>
                  <a:lnTo>
                    <a:pt x="729" y="2583"/>
                  </a:lnTo>
                  <a:cubicBezTo>
                    <a:pt x="816" y="2796"/>
                    <a:pt x="1052" y="2861"/>
                    <a:pt x="1306" y="2861"/>
                  </a:cubicBezTo>
                  <a:cubicBezTo>
                    <a:pt x="1694" y="2861"/>
                    <a:pt x="2122" y="2710"/>
                    <a:pt x="2122" y="2710"/>
                  </a:cubicBezTo>
                  <a:lnTo>
                    <a:pt x="2122" y="2710"/>
                  </a:lnTo>
                  <a:lnTo>
                    <a:pt x="1552" y="3407"/>
                  </a:lnTo>
                  <a:cubicBezTo>
                    <a:pt x="1653" y="3464"/>
                    <a:pt x="1765" y="3487"/>
                    <a:pt x="1878" y="3487"/>
                  </a:cubicBezTo>
                  <a:cubicBezTo>
                    <a:pt x="2332" y="3487"/>
                    <a:pt x="2819" y="3122"/>
                    <a:pt x="2819" y="3122"/>
                  </a:cubicBezTo>
                  <a:lnTo>
                    <a:pt x="2819" y="3122"/>
                  </a:lnTo>
                  <a:lnTo>
                    <a:pt x="2565" y="3850"/>
                  </a:lnTo>
                  <a:cubicBezTo>
                    <a:pt x="2653" y="3894"/>
                    <a:pt x="2742" y="3912"/>
                    <a:pt x="2827" y="3912"/>
                  </a:cubicBezTo>
                  <a:cubicBezTo>
                    <a:pt x="3233" y="3912"/>
                    <a:pt x="3579" y="3502"/>
                    <a:pt x="3579" y="3502"/>
                  </a:cubicBezTo>
                  <a:lnTo>
                    <a:pt x="3579" y="3502"/>
                  </a:lnTo>
                  <a:lnTo>
                    <a:pt x="3452" y="4199"/>
                  </a:lnTo>
                  <a:cubicBezTo>
                    <a:pt x="4180" y="4167"/>
                    <a:pt x="4402" y="3470"/>
                    <a:pt x="4402" y="3470"/>
                  </a:cubicBezTo>
                  <a:cubicBezTo>
                    <a:pt x="4402" y="3470"/>
                    <a:pt x="4432" y="4105"/>
                    <a:pt x="4935" y="4105"/>
                  </a:cubicBezTo>
                  <a:cubicBezTo>
                    <a:pt x="4947" y="4105"/>
                    <a:pt x="4960" y="4104"/>
                    <a:pt x="4972" y="4104"/>
                  </a:cubicBezTo>
                  <a:cubicBezTo>
                    <a:pt x="5542" y="4072"/>
                    <a:pt x="5891" y="3502"/>
                    <a:pt x="5891" y="3502"/>
                  </a:cubicBezTo>
                  <a:lnTo>
                    <a:pt x="6682" y="2203"/>
                  </a:lnTo>
                  <a:cubicBezTo>
                    <a:pt x="6682" y="2203"/>
                    <a:pt x="5384" y="1665"/>
                    <a:pt x="3705" y="588"/>
                  </a:cubicBezTo>
                  <a:cubicBezTo>
                    <a:pt x="3547" y="462"/>
                    <a:pt x="3325" y="367"/>
                    <a:pt x="3135" y="272"/>
                  </a:cubicBezTo>
                  <a:cubicBezTo>
                    <a:pt x="2645" y="66"/>
                    <a:pt x="2114" y="1"/>
                    <a:pt x="1635" y="1"/>
                  </a:cubicBezTo>
                  <a:close/>
                </a:path>
              </a:pathLst>
            </a:custGeom>
            <a:solidFill>
              <a:srgbClr val="F2A3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3614;p36">
              <a:extLst>
                <a:ext uri="{FF2B5EF4-FFF2-40B4-BE49-F238E27FC236}">
                  <a16:creationId xmlns:a16="http://schemas.microsoft.com/office/drawing/2014/main" id="{78D413B7-F634-44DD-BA8D-778DECEF2E58}"/>
                </a:ext>
              </a:extLst>
            </p:cNvPr>
            <p:cNvSpPr/>
            <p:nvPr/>
          </p:nvSpPr>
          <p:spPr>
            <a:xfrm>
              <a:off x="6108215" y="2047086"/>
              <a:ext cx="298648" cy="194456"/>
            </a:xfrm>
            <a:custGeom>
              <a:avLst/>
              <a:gdLst/>
              <a:ahLst/>
              <a:cxnLst/>
              <a:rect l="l" t="t" r="r" b="b"/>
              <a:pathLst>
                <a:path w="6968" h="4537" extrusionOk="0">
                  <a:moveTo>
                    <a:pt x="1684" y="362"/>
                  </a:moveTo>
                  <a:cubicBezTo>
                    <a:pt x="2156" y="362"/>
                    <a:pt x="2684" y="429"/>
                    <a:pt x="3167" y="642"/>
                  </a:cubicBezTo>
                  <a:cubicBezTo>
                    <a:pt x="3389" y="705"/>
                    <a:pt x="3579" y="832"/>
                    <a:pt x="3705" y="927"/>
                  </a:cubicBezTo>
                  <a:cubicBezTo>
                    <a:pt x="5004" y="1750"/>
                    <a:pt x="6112" y="2288"/>
                    <a:pt x="6524" y="2478"/>
                  </a:cubicBezTo>
                  <a:lnTo>
                    <a:pt x="5827" y="3587"/>
                  </a:lnTo>
                  <a:cubicBezTo>
                    <a:pt x="5827" y="3587"/>
                    <a:pt x="5511" y="4094"/>
                    <a:pt x="5067" y="4125"/>
                  </a:cubicBezTo>
                  <a:cubicBezTo>
                    <a:pt x="5054" y="4126"/>
                    <a:pt x="5041" y="4127"/>
                    <a:pt x="5029" y="4127"/>
                  </a:cubicBezTo>
                  <a:cubicBezTo>
                    <a:pt x="4685" y="4127"/>
                    <a:pt x="4655" y="3711"/>
                    <a:pt x="4655" y="3650"/>
                  </a:cubicBezTo>
                  <a:cubicBezTo>
                    <a:pt x="4655" y="3555"/>
                    <a:pt x="4592" y="3492"/>
                    <a:pt x="4497" y="3492"/>
                  </a:cubicBezTo>
                  <a:cubicBezTo>
                    <a:pt x="4434" y="3492"/>
                    <a:pt x="4339" y="3523"/>
                    <a:pt x="4307" y="3618"/>
                  </a:cubicBezTo>
                  <a:cubicBezTo>
                    <a:pt x="4307" y="3618"/>
                    <a:pt x="4180" y="4062"/>
                    <a:pt x="3769" y="4157"/>
                  </a:cubicBezTo>
                  <a:lnTo>
                    <a:pt x="3832" y="3713"/>
                  </a:lnTo>
                  <a:cubicBezTo>
                    <a:pt x="3864" y="3650"/>
                    <a:pt x="3832" y="3587"/>
                    <a:pt x="3769" y="3555"/>
                  </a:cubicBezTo>
                  <a:cubicBezTo>
                    <a:pt x="3737" y="3523"/>
                    <a:pt x="3705" y="3523"/>
                    <a:pt x="3674" y="3523"/>
                  </a:cubicBezTo>
                  <a:cubicBezTo>
                    <a:pt x="3642" y="3523"/>
                    <a:pt x="3579" y="3555"/>
                    <a:pt x="3547" y="3587"/>
                  </a:cubicBezTo>
                  <a:cubicBezTo>
                    <a:pt x="3547" y="3587"/>
                    <a:pt x="3255" y="3937"/>
                    <a:pt x="2924" y="3937"/>
                  </a:cubicBezTo>
                  <a:cubicBezTo>
                    <a:pt x="2910" y="3937"/>
                    <a:pt x="2896" y="3936"/>
                    <a:pt x="2882" y="3935"/>
                  </a:cubicBezTo>
                  <a:lnTo>
                    <a:pt x="3072" y="3397"/>
                  </a:lnTo>
                  <a:cubicBezTo>
                    <a:pt x="3104" y="3302"/>
                    <a:pt x="3072" y="3238"/>
                    <a:pt x="3040" y="3175"/>
                  </a:cubicBezTo>
                  <a:cubicBezTo>
                    <a:pt x="3009" y="3159"/>
                    <a:pt x="2969" y="3151"/>
                    <a:pt x="2930" y="3151"/>
                  </a:cubicBezTo>
                  <a:cubicBezTo>
                    <a:pt x="2890" y="3151"/>
                    <a:pt x="2850" y="3159"/>
                    <a:pt x="2819" y="3175"/>
                  </a:cubicBezTo>
                  <a:cubicBezTo>
                    <a:pt x="2671" y="3294"/>
                    <a:pt x="2329" y="3495"/>
                    <a:pt x="2001" y="3495"/>
                  </a:cubicBezTo>
                  <a:cubicBezTo>
                    <a:pt x="1978" y="3495"/>
                    <a:pt x="1955" y="3494"/>
                    <a:pt x="1932" y="3492"/>
                  </a:cubicBezTo>
                  <a:lnTo>
                    <a:pt x="2344" y="2985"/>
                  </a:lnTo>
                  <a:cubicBezTo>
                    <a:pt x="2407" y="2922"/>
                    <a:pt x="2407" y="2858"/>
                    <a:pt x="2375" y="2795"/>
                  </a:cubicBezTo>
                  <a:cubicBezTo>
                    <a:pt x="2329" y="2749"/>
                    <a:pt x="2283" y="2719"/>
                    <a:pt x="2224" y="2719"/>
                  </a:cubicBezTo>
                  <a:cubicBezTo>
                    <a:pt x="2202" y="2719"/>
                    <a:pt x="2179" y="2723"/>
                    <a:pt x="2154" y="2732"/>
                  </a:cubicBezTo>
                  <a:cubicBezTo>
                    <a:pt x="1977" y="2798"/>
                    <a:pt x="1660" y="2880"/>
                    <a:pt x="1399" y="2880"/>
                  </a:cubicBezTo>
                  <a:cubicBezTo>
                    <a:pt x="1287" y="2880"/>
                    <a:pt x="1185" y="2865"/>
                    <a:pt x="1109" y="2827"/>
                  </a:cubicBezTo>
                  <a:lnTo>
                    <a:pt x="2090" y="2352"/>
                  </a:lnTo>
                  <a:cubicBezTo>
                    <a:pt x="2154" y="2320"/>
                    <a:pt x="2185" y="2225"/>
                    <a:pt x="2185" y="2162"/>
                  </a:cubicBezTo>
                  <a:cubicBezTo>
                    <a:pt x="2154" y="2067"/>
                    <a:pt x="2090" y="2035"/>
                    <a:pt x="1995" y="2035"/>
                  </a:cubicBezTo>
                  <a:cubicBezTo>
                    <a:pt x="1710" y="2035"/>
                    <a:pt x="982" y="2003"/>
                    <a:pt x="697" y="1750"/>
                  </a:cubicBezTo>
                  <a:lnTo>
                    <a:pt x="2090" y="1528"/>
                  </a:lnTo>
                  <a:cubicBezTo>
                    <a:pt x="2185" y="1528"/>
                    <a:pt x="2249" y="1465"/>
                    <a:pt x="2249" y="1370"/>
                  </a:cubicBezTo>
                  <a:cubicBezTo>
                    <a:pt x="2249" y="1275"/>
                    <a:pt x="2185" y="1212"/>
                    <a:pt x="2090" y="1180"/>
                  </a:cubicBezTo>
                  <a:cubicBezTo>
                    <a:pt x="1710" y="1148"/>
                    <a:pt x="697" y="958"/>
                    <a:pt x="412" y="610"/>
                  </a:cubicBezTo>
                  <a:cubicBezTo>
                    <a:pt x="412" y="578"/>
                    <a:pt x="380" y="547"/>
                    <a:pt x="380" y="515"/>
                  </a:cubicBezTo>
                  <a:cubicBezTo>
                    <a:pt x="607" y="463"/>
                    <a:pt x="1104" y="362"/>
                    <a:pt x="1684" y="362"/>
                  </a:cubicBezTo>
                  <a:close/>
                  <a:moveTo>
                    <a:pt x="1739" y="0"/>
                  </a:moveTo>
                  <a:cubicBezTo>
                    <a:pt x="879" y="0"/>
                    <a:pt x="187" y="210"/>
                    <a:pt x="127" y="230"/>
                  </a:cubicBezTo>
                  <a:cubicBezTo>
                    <a:pt x="63" y="230"/>
                    <a:pt x="32" y="293"/>
                    <a:pt x="32" y="357"/>
                  </a:cubicBezTo>
                  <a:cubicBezTo>
                    <a:pt x="0" y="515"/>
                    <a:pt x="32" y="673"/>
                    <a:pt x="158" y="800"/>
                  </a:cubicBezTo>
                  <a:cubicBezTo>
                    <a:pt x="349" y="1053"/>
                    <a:pt x="697" y="1212"/>
                    <a:pt x="1077" y="1307"/>
                  </a:cubicBezTo>
                  <a:lnTo>
                    <a:pt x="412" y="1402"/>
                  </a:lnTo>
                  <a:cubicBezTo>
                    <a:pt x="380" y="1433"/>
                    <a:pt x="317" y="1433"/>
                    <a:pt x="317" y="1497"/>
                  </a:cubicBezTo>
                  <a:cubicBezTo>
                    <a:pt x="285" y="1528"/>
                    <a:pt x="253" y="1560"/>
                    <a:pt x="285" y="1623"/>
                  </a:cubicBezTo>
                  <a:cubicBezTo>
                    <a:pt x="380" y="2067"/>
                    <a:pt x="887" y="2257"/>
                    <a:pt x="1330" y="2320"/>
                  </a:cubicBezTo>
                  <a:lnTo>
                    <a:pt x="729" y="2605"/>
                  </a:lnTo>
                  <a:cubicBezTo>
                    <a:pt x="665" y="2637"/>
                    <a:pt x="602" y="2732"/>
                    <a:pt x="665" y="2827"/>
                  </a:cubicBezTo>
                  <a:cubicBezTo>
                    <a:pt x="802" y="3122"/>
                    <a:pt x="1102" y="3206"/>
                    <a:pt x="1412" y="3206"/>
                  </a:cubicBezTo>
                  <a:cubicBezTo>
                    <a:pt x="1534" y="3206"/>
                    <a:pt x="1658" y="3193"/>
                    <a:pt x="1774" y="3175"/>
                  </a:cubicBezTo>
                  <a:lnTo>
                    <a:pt x="1774" y="3175"/>
                  </a:lnTo>
                  <a:lnTo>
                    <a:pt x="1520" y="3460"/>
                  </a:lnTo>
                  <a:cubicBezTo>
                    <a:pt x="1489" y="3523"/>
                    <a:pt x="1489" y="3555"/>
                    <a:pt x="1489" y="3618"/>
                  </a:cubicBezTo>
                  <a:cubicBezTo>
                    <a:pt x="1489" y="3650"/>
                    <a:pt x="1520" y="3713"/>
                    <a:pt x="1584" y="3713"/>
                  </a:cubicBezTo>
                  <a:cubicBezTo>
                    <a:pt x="1709" y="3802"/>
                    <a:pt x="1850" y="3835"/>
                    <a:pt x="1992" y="3835"/>
                  </a:cubicBezTo>
                  <a:cubicBezTo>
                    <a:pt x="2207" y="3835"/>
                    <a:pt x="2425" y="3758"/>
                    <a:pt x="2597" y="3682"/>
                  </a:cubicBezTo>
                  <a:lnTo>
                    <a:pt x="2597" y="3682"/>
                  </a:lnTo>
                  <a:lnTo>
                    <a:pt x="2502" y="3967"/>
                  </a:lnTo>
                  <a:cubicBezTo>
                    <a:pt x="2470" y="4062"/>
                    <a:pt x="2502" y="4157"/>
                    <a:pt x="2597" y="4189"/>
                  </a:cubicBezTo>
                  <a:cubicBezTo>
                    <a:pt x="2700" y="4246"/>
                    <a:pt x="2807" y="4270"/>
                    <a:pt x="2913" y="4270"/>
                  </a:cubicBezTo>
                  <a:cubicBezTo>
                    <a:pt x="3099" y="4270"/>
                    <a:pt x="3279" y="4195"/>
                    <a:pt x="3420" y="4094"/>
                  </a:cubicBezTo>
                  <a:lnTo>
                    <a:pt x="3420" y="4094"/>
                  </a:lnTo>
                  <a:lnTo>
                    <a:pt x="3389" y="4315"/>
                  </a:lnTo>
                  <a:cubicBezTo>
                    <a:pt x="3389" y="4379"/>
                    <a:pt x="3389" y="4442"/>
                    <a:pt x="3420" y="4474"/>
                  </a:cubicBezTo>
                  <a:cubicBezTo>
                    <a:pt x="3452" y="4505"/>
                    <a:pt x="3515" y="4537"/>
                    <a:pt x="3547" y="4537"/>
                  </a:cubicBezTo>
                  <a:cubicBezTo>
                    <a:pt x="3959" y="4537"/>
                    <a:pt x="4275" y="4315"/>
                    <a:pt x="4434" y="4094"/>
                  </a:cubicBezTo>
                  <a:cubicBezTo>
                    <a:pt x="4551" y="4269"/>
                    <a:pt x="4723" y="4445"/>
                    <a:pt x="5024" y="4445"/>
                  </a:cubicBezTo>
                  <a:cubicBezTo>
                    <a:pt x="5048" y="4445"/>
                    <a:pt x="5073" y="4444"/>
                    <a:pt x="5099" y="4442"/>
                  </a:cubicBezTo>
                  <a:cubicBezTo>
                    <a:pt x="5732" y="4442"/>
                    <a:pt x="6112" y="3777"/>
                    <a:pt x="6144" y="3745"/>
                  </a:cubicBezTo>
                  <a:lnTo>
                    <a:pt x="6936" y="2447"/>
                  </a:lnTo>
                  <a:cubicBezTo>
                    <a:pt x="6967" y="2415"/>
                    <a:pt x="6967" y="2352"/>
                    <a:pt x="6936" y="2320"/>
                  </a:cubicBezTo>
                  <a:cubicBezTo>
                    <a:pt x="6936" y="2257"/>
                    <a:pt x="6904" y="2225"/>
                    <a:pt x="6841" y="2193"/>
                  </a:cubicBezTo>
                  <a:cubicBezTo>
                    <a:pt x="6841" y="2193"/>
                    <a:pt x="5542" y="1687"/>
                    <a:pt x="3927" y="610"/>
                  </a:cubicBezTo>
                  <a:cubicBezTo>
                    <a:pt x="3769" y="515"/>
                    <a:pt x="3547" y="388"/>
                    <a:pt x="3325" y="293"/>
                  </a:cubicBezTo>
                  <a:cubicBezTo>
                    <a:pt x="2800" y="72"/>
                    <a:pt x="2241" y="0"/>
                    <a:pt x="1739"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3615;p36">
              <a:extLst>
                <a:ext uri="{FF2B5EF4-FFF2-40B4-BE49-F238E27FC236}">
                  <a16:creationId xmlns:a16="http://schemas.microsoft.com/office/drawing/2014/main" id="{B6D2CB63-9085-49F2-A6F8-B64FD8B7BDFC}"/>
                </a:ext>
              </a:extLst>
            </p:cNvPr>
            <p:cNvSpPr/>
            <p:nvPr/>
          </p:nvSpPr>
          <p:spPr>
            <a:xfrm>
              <a:off x="6334859" y="1960551"/>
              <a:ext cx="127637" cy="127637"/>
            </a:xfrm>
            <a:custGeom>
              <a:avLst/>
              <a:gdLst/>
              <a:ahLst/>
              <a:cxnLst/>
              <a:rect l="l" t="t" r="r" b="b"/>
              <a:pathLst>
                <a:path w="2978" h="2978" extrusionOk="0">
                  <a:moveTo>
                    <a:pt x="1489" y="317"/>
                  </a:moveTo>
                  <a:cubicBezTo>
                    <a:pt x="2123" y="317"/>
                    <a:pt x="2629" y="855"/>
                    <a:pt x="2629" y="1489"/>
                  </a:cubicBezTo>
                  <a:cubicBezTo>
                    <a:pt x="2629" y="2122"/>
                    <a:pt x="2123" y="2629"/>
                    <a:pt x="1489" y="2629"/>
                  </a:cubicBezTo>
                  <a:cubicBezTo>
                    <a:pt x="856" y="2629"/>
                    <a:pt x="318" y="2122"/>
                    <a:pt x="318" y="1489"/>
                  </a:cubicBezTo>
                  <a:cubicBezTo>
                    <a:pt x="318" y="855"/>
                    <a:pt x="856" y="317"/>
                    <a:pt x="1489" y="317"/>
                  </a:cubicBezTo>
                  <a:close/>
                  <a:moveTo>
                    <a:pt x="1489" y="0"/>
                  </a:moveTo>
                  <a:cubicBezTo>
                    <a:pt x="666" y="0"/>
                    <a:pt x="1" y="665"/>
                    <a:pt x="1" y="1489"/>
                  </a:cubicBezTo>
                  <a:cubicBezTo>
                    <a:pt x="1" y="2312"/>
                    <a:pt x="666" y="2977"/>
                    <a:pt x="1489" y="2977"/>
                  </a:cubicBezTo>
                  <a:cubicBezTo>
                    <a:pt x="2313" y="2977"/>
                    <a:pt x="2978" y="2312"/>
                    <a:pt x="2978" y="1489"/>
                  </a:cubicBezTo>
                  <a:cubicBezTo>
                    <a:pt x="2978" y="665"/>
                    <a:pt x="2313" y="0"/>
                    <a:pt x="1489"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3616;p36">
              <a:extLst>
                <a:ext uri="{FF2B5EF4-FFF2-40B4-BE49-F238E27FC236}">
                  <a16:creationId xmlns:a16="http://schemas.microsoft.com/office/drawing/2014/main" id="{2FD9A26D-6156-4E27-91EC-4D99A811D2A2}"/>
                </a:ext>
              </a:extLst>
            </p:cNvPr>
            <p:cNvSpPr/>
            <p:nvPr/>
          </p:nvSpPr>
          <p:spPr>
            <a:xfrm>
              <a:off x="6284670" y="2100361"/>
              <a:ext cx="234830" cy="483246"/>
            </a:xfrm>
            <a:custGeom>
              <a:avLst/>
              <a:gdLst/>
              <a:ahLst/>
              <a:cxnLst/>
              <a:rect l="l" t="t" r="r" b="b"/>
              <a:pathLst>
                <a:path w="5479" h="11275" extrusionOk="0">
                  <a:moveTo>
                    <a:pt x="1647" y="0"/>
                  </a:moveTo>
                  <a:cubicBezTo>
                    <a:pt x="697" y="0"/>
                    <a:pt x="0" y="729"/>
                    <a:pt x="0" y="1552"/>
                  </a:cubicBezTo>
                  <a:lnTo>
                    <a:pt x="32" y="5321"/>
                  </a:lnTo>
                  <a:cubicBezTo>
                    <a:pt x="32" y="5637"/>
                    <a:pt x="285" y="5891"/>
                    <a:pt x="634" y="5891"/>
                  </a:cubicBezTo>
                  <a:cubicBezTo>
                    <a:pt x="950" y="5891"/>
                    <a:pt x="1172" y="5796"/>
                    <a:pt x="1267" y="5606"/>
                  </a:cubicBezTo>
                  <a:lnTo>
                    <a:pt x="1330" y="10514"/>
                  </a:lnTo>
                  <a:cubicBezTo>
                    <a:pt x="1330" y="10926"/>
                    <a:pt x="1679" y="11274"/>
                    <a:pt x="2090" y="11274"/>
                  </a:cubicBezTo>
                  <a:cubicBezTo>
                    <a:pt x="2502" y="11274"/>
                    <a:pt x="2819" y="10926"/>
                    <a:pt x="2819" y="10514"/>
                  </a:cubicBezTo>
                  <a:cubicBezTo>
                    <a:pt x="2819" y="10926"/>
                    <a:pt x="3167" y="11274"/>
                    <a:pt x="3579" y="11274"/>
                  </a:cubicBezTo>
                  <a:cubicBezTo>
                    <a:pt x="3990" y="11274"/>
                    <a:pt x="4339" y="10926"/>
                    <a:pt x="4339" y="10514"/>
                  </a:cubicBezTo>
                  <a:lnTo>
                    <a:pt x="4339" y="5732"/>
                  </a:lnTo>
                  <a:cubicBezTo>
                    <a:pt x="4434" y="5859"/>
                    <a:pt x="4624" y="5922"/>
                    <a:pt x="4814" y="5922"/>
                  </a:cubicBezTo>
                  <a:cubicBezTo>
                    <a:pt x="5194" y="5922"/>
                    <a:pt x="5479" y="5669"/>
                    <a:pt x="5479" y="5352"/>
                  </a:cubicBezTo>
                  <a:lnTo>
                    <a:pt x="5447" y="1425"/>
                  </a:lnTo>
                  <a:cubicBezTo>
                    <a:pt x="5416" y="729"/>
                    <a:pt x="4719" y="0"/>
                    <a:pt x="3674" y="0"/>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3617;p36">
              <a:extLst>
                <a:ext uri="{FF2B5EF4-FFF2-40B4-BE49-F238E27FC236}">
                  <a16:creationId xmlns:a16="http://schemas.microsoft.com/office/drawing/2014/main" id="{CC12B264-E03E-4042-A4D9-9D5FBCD1E1B1}"/>
                </a:ext>
              </a:extLst>
            </p:cNvPr>
            <p:cNvSpPr/>
            <p:nvPr/>
          </p:nvSpPr>
          <p:spPr>
            <a:xfrm>
              <a:off x="6277855" y="2092217"/>
              <a:ext cx="249788" cy="498162"/>
            </a:xfrm>
            <a:custGeom>
              <a:avLst/>
              <a:gdLst/>
              <a:ahLst/>
              <a:cxnLst/>
              <a:rect l="l" t="t" r="r" b="b"/>
              <a:pathLst>
                <a:path w="5828" h="11623" extrusionOk="0">
                  <a:moveTo>
                    <a:pt x="3864" y="349"/>
                  </a:moveTo>
                  <a:cubicBezTo>
                    <a:pt x="4783" y="349"/>
                    <a:pt x="5416" y="1014"/>
                    <a:pt x="5448" y="1615"/>
                  </a:cubicBezTo>
                  <a:lnTo>
                    <a:pt x="5448" y="5542"/>
                  </a:lnTo>
                  <a:cubicBezTo>
                    <a:pt x="5448" y="5669"/>
                    <a:pt x="5416" y="5732"/>
                    <a:pt x="5353" y="5796"/>
                  </a:cubicBezTo>
                  <a:cubicBezTo>
                    <a:pt x="5258" y="5891"/>
                    <a:pt x="5131" y="5954"/>
                    <a:pt x="4973" y="5954"/>
                  </a:cubicBezTo>
                  <a:cubicBezTo>
                    <a:pt x="4814" y="5954"/>
                    <a:pt x="4688" y="5891"/>
                    <a:pt x="4593" y="5796"/>
                  </a:cubicBezTo>
                  <a:cubicBezTo>
                    <a:pt x="4570" y="5773"/>
                    <a:pt x="4516" y="5751"/>
                    <a:pt x="4464" y="5751"/>
                  </a:cubicBezTo>
                  <a:cubicBezTo>
                    <a:pt x="4443" y="5751"/>
                    <a:pt x="4421" y="5755"/>
                    <a:pt x="4403" y="5764"/>
                  </a:cubicBezTo>
                  <a:cubicBezTo>
                    <a:pt x="4339" y="5796"/>
                    <a:pt x="4308" y="5859"/>
                    <a:pt x="4308" y="5922"/>
                  </a:cubicBezTo>
                  <a:lnTo>
                    <a:pt x="4308" y="10704"/>
                  </a:lnTo>
                  <a:cubicBezTo>
                    <a:pt x="4308" y="11021"/>
                    <a:pt x="4054" y="11274"/>
                    <a:pt x="3738" y="11274"/>
                  </a:cubicBezTo>
                  <a:cubicBezTo>
                    <a:pt x="3421" y="11274"/>
                    <a:pt x="3168" y="11053"/>
                    <a:pt x="3168" y="10736"/>
                  </a:cubicBezTo>
                  <a:cubicBezTo>
                    <a:pt x="3168" y="10736"/>
                    <a:pt x="3168" y="10704"/>
                    <a:pt x="3136" y="10704"/>
                  </a:cubicBezTo>
                  <a:cubicBezTo>
                    <a:pt x="3136" y="10609"/>
                    <a:pt x="3073" y="10546"/>
                    <a:pt x="2978" y="10546"/>
                  </a:cubicBezTo>
                  <a:cubicBezTo>
                    <a:pt x="2883" y="10546"/>
                    <a:pt x="2819" y="10609"/>
                    <a:pt x="2819" y="10704"/>
                  </a:cubicBezTo>
                  <a:lnTo>
                    <a:pt x="2819" y="10736"/>
                  </a:lnTo>
                  <a:cubicBezTo>
                    <a:pt x="2788" y="11053"/>
                    <a:pt x="2534" y="11274"/>
                    <a:pt x="2249" y="11274"/>
                  </a:cubicBezTo>
                  <a:cubicBezTo>
                    <a:pt x="1933" y="11274"/>
                    <a:pt x="1648" y="11021"/>
                    <a:pt x="1648" y="10704"/>
                  </a:cubicBezTo>
                  <a:lnTo>
                    <a:pt x="1584" y="5796"/>
                  </a:lnTo>
                  <a:cubicBezTo>
                    <a:pt x="1584" y="5732"/>
                    <a:pt x="1553" y="5669"/>
                    <a:pt x="1489" y="5637"/>
                  </a:cubicBezTo>
                  <a:cubicBezTo>
                    <a:pt x="1394" y="5637"/>
                    <a:pt x="1331" y="5637"/>
                    <a:pt x="1299" y="5701"/>
                  </a:cubicBezTo>
                  <a:cubicBezTo>
                    <a:pt x="1204" y="5859"/>
                    <a:pt x="1014" y="5922"/>
                    <a:pt x="793" y="5922"/>
                  </a:cubicBezTo>
                  <a:cubicBezTo>
                    <a:pt x="539" y="5922"/>
                    <a:pt x="381" y="5764"/>
                    <a:pt x="381" y="5511"/>
                  </a:cubicBezTo>
                  <a:lnTo>
                    <a:pt x="317" y="1742"/>
                  </a:lnTo>
                  <a:cubicBezTo>
                    <a:pt x="317" y="982"/>
                    <a:pt x="983" y="380"/>
                    <a:pt x="1806" y="349"/>
                  </a:cubicBezTo>
                  <a:close/>
                  <a:moveTo>
                    <a:pt x="1838" y="0"/>
                  </a:moveTo>
                  <a:cubicBezTo>
                    <a:pt x="793" y="32"/>
                    <a:pt x="1" y="792"/>
                    <a:pt x="1" y="1774"/>
                  </a:cubicBezTo>
                  <a:lnTo>
                    <a:pt x="32" y="5511"/>
                  </a:lnTo>
                  <a:cubicBezTo>
                    <a:pt x="32" y="5954"/>
                    <a:pt x="349" y="6271"/>
                    <a:pt x="793" y="6271"/>
                  </a:cubicBezTo>
                  <a:cubicBezTo>
                    <a:pt x="983" y="6271"/>
                    <a:pt x="1141" y="6239"/>
                    <a:pt x="1268" y="6176"/>
                  </a:cubicBezTo>
                  <a:lnTo>
                    <a:pt x="1331" y="10704"/>
                  </a:lnTo>
                  <a:cubicBezTo>
                    <a:pt x="1331" y="11211"/>
                    <a:pt x="1743" y="11623"/>
                    <a:pt x="2249" y="11623"/>
                  </a:cubicBezTo>
                  <a:cubicBezTo>
                    <a:pt x="2566" y="11623"/>
                    <a:pt x="2819" y="11464"/>
                    <a:pt x="2978" y="11243"/>
                  </a:cubicBezTo>
                  <a:cubicBezTo>
                    <a:pt x="3168" y="11464"/>
                    <a:pt x="3421" y="11623"/>
                    <a:pt x="3738" y="11623"/>
                  </a:cubicBezTo>
                  <a:cubicBezTo>
                    <a:pt x="4244" y="11623"/>
                    <a:pt x="4656" y="11211"/>
                    <a:pt x="4656" y="10704"/>
                  </a:cubicBezTo>
                  <a:lnTo>
                    <a:pt x="4656" y="6239"/>
                  </a:lnTo>
                  <a:cubicBezTo>
                    <a:pt x="4751" y="6271"/>
                    <a:pt x="4878" y="6302"/>
                    <a:pt x="5004" y="6302"/>
                  </a:cubicBezTo>
                  <a:cubicBezTo>
                    <a:pt x="5226" y="6271"/>
                    <a:pt x="5448" y="6207"/>
                    <a:pt x="5606" y="6049"/>
                  </a:cubicBezTo>
                  <a:cubicBezTo>
                    <a:pt x="5733" y="5891"/>
                    <a:pt x="5828" y="5732"/>
                    <a:pt x="5828" y="5542"/>
                  </a:cubicBezTo>
                  <a:lnTo>
                    <a:pt x="5796" y="1615"/>
                  </a:lnTo>
                  <a:cubicBezTo>
                    <a:pt x="5765" y="855"/>
                    <a:pt x="5004" y="32"/>
                    <a:pt x="3864" y="32"/>
                  </a:cubicBezTo>
                  <a:lnTo>
                    <a:pt x="3833" y="32"/>
                  </a:lnTo>
                  <a:lnTo>
                    <a:pt x="1869" y="0"/>
                  </a:ln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3618;p36">
              <a:extLst>
                <a:ext uri="{FF2B5EF4-FFF2-40B4-BE49-F238E27FC236}">
                  <a16:creationId xmlns:a16="http://schemas.microsoft.com/office/drawing/2014/main" id="{5C2960E5-AA71-4A4E-A4FE-CE8A294C2B6B}"/>
                </a:ext>
              </a:extLst>
            </p:cNvPr>
            <p:cNvSpPr/>
            <p:nvPr/>
          </p:nvSpPr>
          <p:spPr>
            <a:xfrm>
              <a:off x="6338930" y="2180423"/>
              <a:ext cx="43" cy="161582"/>
            </a:xfrm>
            <a:custGeom>
              <a:avLst/>
              <a:gdLst/>
              <a:ahLst/>
              <a:cxnLst/>
              <a:rect l="l" t="t" r="r" b="b"/>
              <a:pathLst>
                <a:path w="1" h="3770" extrusionOk="0">
                  <a:moveTo>
                    <a:pt x="1" y="1"/>
                  </a:moveTo>
                  <a:lnTo>
                    <a:pt x="1" y="3769"/>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3619;p36">
              <a:extLst>
                <a:ext uri="{FF2B5EF4-FFF2-40B4-BE49-F238E27FC236}">
                  <a16:creationId xmlns:a16="http://schemas.microsoft.com/office/drawing/2014/main" id="{68F09BCD-3B6B-4ACB-955F-0521AEE1BBA3}"/>
                </a:ext>
              </a:extLst>
            </p:cNvPr>
            <p:cNvSpPr/>
            <p:nvPr/>
          </p:nvSpPr>
          <p:spPr>
            <a:xfrm>
              <a:off x="6332159" y="2172280"/>
              <a:ext cx="14958" cy="176497"/>
            </a:xfrm>
            <a:custGeom>
              <a:avLst/>
              <a:gdLst/>
              <a:ahLst/>
              <a:cxnLst/>
              <a:rect l="l" t="t" r="r" b="b"/>
              <a:pathLst>
                <a:path w="349" h="4118" extrusionOk="0">
                  <a:moveTo>
                    <a:pt x="159" y="1"/>
                  </a:moveTo>
                  <a:cubicBezTo>
                    <a:pt x="64" y="1"/>
                    <a:pt x="1" y="96"/>
                    <a:pt x="1" y="191"/>
                  </a:cubicBezTo>
                  <a:lnTo>
                    <a:pt x="1" y="3928"/>
                  </a:lnTo>
                  <a:cubicBezTo>
                    <a:pt x="1" y="4023"/>
                    <a:pt x="64" y="4118"/>
                    <a:pt x="159" y="4118"/>
                  </a:cubicBezTo>
                  <a:cubicBezTo>
                    <a:pt x="254" y="4118"/>
                    <a:pt x="349" y="4054"/>
                    <a:pt x="349" y="3928"/>
                  </a:cubicBezTo>
                  <a:lnTo>
                    <a:pt x="349" y="191"/>
                  </a:lnTo>
                  <a:cubicBezTo>
                    <a:pt x="349" y="96"/>
                    <a:pt x="254" y="1"/>
                    <a:pt x="159"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3620;p36">
              <a:extLst>
                <a:ext uri="{FF2B5EF4-FFF2-40B4-BE49-F238E27FC236}">
                  <a16:creationId xmlns:a16="http://schemas.microsoft.com/office/drawing/2014/main" id="{A1DF9918-5D10-4B40-B261-29FCFAF2D31E}"/>
                </a:ext>
              </a:extLst>
            </p:cNvPr>
            <p:cNvSpPr/>
            <p:nvPr/>
          </p:nvSpPr>
          <p:spPr>
            <a:xfrm>
              <a:off x="6462453" y="2173651"/>
              <a:ext cx="15001" cy="180569"/>
            </a:xfrm>
            <a:custGeom>
              <a:avLst/>
              <a:gdLst/>
              <a:ahLst/>
              <a:cxnLst/>
              <a:rect l="l" t="t" r="r" b="b"/>
              <a:pathLst>
                <a:path w="350" h="4213" extrusionOk="0">
                  <a:moveTo>
                    <a:pt x="191" y="0"/>
                  </a:moveTo>
                  <a:cubicBezTo>
                    <a:pt x="96" y="0"/>
                    <a:pt x="1" y="64"/>
                    <a:pt x="1" y="159"/>
                  </a:cubicBezTo>
                  <a:lnTo>
                    <a:pt x="1" y="4022"/>
                  </a:lnTo>
                  <a:cubicBezTo>
                    <a:pt x="1" y="4117"/>
                    <a:pt x="96" y="4212"/>
                    <a:pt x="191" y="4212"/>
                  </a:cubicBezTo>
                  <a:cubicBezTo>
                    <a:pt x="286" y="4212"/>
                    <a:pt x="349" y="4117"/>
                    <a:pt x="349" y="4022"/>
                  </a:cubicBezTo>
                  <a:lnTo>
                    <a:pt x="349" y="159"/>
                  </a:lnTo>
                  <a:cubicBezTo>
                    <a:pt x="349" y="64"/>
                    <a:pt x="286" y="0"/>
                    <a:pt x="191"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3621;p36">
              <a:extLst>
                <a:ext uri="{FF2B5EF4-FFF2-40B4-BE49-F238E27FC236}">
                  <a16:creationId xmlns:a16="http://schemas.microsoft.com/office/drawing/2014/main" id="{CFC01AEF-F576-42A2-BCE1-21FE93F227FF}"/>
                </a:ext>
              </a:extLst>
            </p:cNvPr>
            <p:cNvSpPr/>
            <p:nvPr/>
          </p:nvSpPr>
          <p:spPr>
            <a:xfrm>
              <a:off x="6398677" y="2331119"/>
              <a:ext cx="14958" cy="228058"/>
            </a:xfrm>
            <a:custGeom>
              <a:avLst/>
              <a:gdLst/>
              <a:ahLst/>
              <a:cxnLst/>
              <a:rect l="l" t="t" r="r" b="b"/>
              <a:pathLst>
                <a:path w="349" h="5321" extrusionOk="0">
                  <a:moveTo>
                    <a:pt x="159" y="0"/>
                  </a:moveTo>
                  <a:cubicBezTo>
                    <a:pt x="64" y="0"/>
                    <a:pt x="0" y="95"/>
                    <a:pt x="0" y="190"/>
                  </a:cubicBezTo>
                  <a:lnTo>
                    <a:pt x="0" y="5162"/>
                  </a:lnTo>
                  <a:cubicBezTo>
                    <a:pt x="0" y="5257"/>
                    <a:pt x="64" y="5320"/>
                    <a:pt x="159" y="5320"/>
                  </a:cubicBezTo>
                  <a:cubicBezTo>
                    <a:pt x="254" y="5320"/>
                    <a:pt x="349" y="5257"/>
                    <a:pt x="349" y="5162"/>
                  </a:cubicBezTo>
                  <a:lnTo>
                    <a:pt x="349" y="190"/>
                  </a:lnTo>
                  <a:cubicBezTo>
                    <a:pt x="349" y="95"/>
                    <a:pt x="254" y="0"/>
                    <a:pt x="159"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3622;p36">
              <a:extLst>
                <a:ext uri="{FF2B5EF4-FFF2-40B4-BE49-F238E27FC236}">
                  <a16:creationId xmlns:a16="http://schemas.microsoft.com/office/drawing/2014/main" id="{CED9ABD3-8E42-4BF9-AF82-F7EF96D52399}"/>
                </a:ext>
              </a:extLst>
            </p:cNvPr>
            <p:cNvSpPr/>
            <p:nvPr/>
          </p:nvSpPr>
          <p:spPr>
            <a:xfrm>
              <a:off x="6429879" y="2351477"/>
              <a:ext cx="133080" cy="101835"/>
            </a:xfrm>
            <a:custGeom>
              <a:avLst/>
              <a:gdLst/>
              <a:ahLst/>
              <a:cxnLst/>
              <a:rect l="l" t="t" r="r" b="b"/>
              <a:pathLst>
                <a:path w="3105" h="2376" extrusionOk="0">
                  <a:moveTo>
                    <a:pt x="96" y="0"/>
                  </a:moveTo>
                  <a:cubicBezTo>
                    <a:pt x="64" y="0"/>
                    <a:pt x="1" y="32"/>
                    <a:pt x="1" y="95"/>
                  </a:cubicBezTo>
                  <a:lnTo>
                    <a:pt x="1" y="2280"/>
                  </a:lnTo>
                  <a:cubicBezTo>
                    <a:pt x="1" y="2312"/>
                    <a:pt x="64" y="2375"/>
                    <a:pt x="96" y="2375"/>
                  </a:cubicBezTo>
                  <a:lnTo>
                    <a:pt x="3009" y="2375"/>
                  </a:lnTo>
                  <a:cubicBezTo>
                    <a:pt x="3041" y="2375"/>
                    <a:pt x="3073" y="2312"/>
                    <a:pt x="3104" y="2280"/>
                  </a:cubicBezTo>
                  <a:lnTo>
                    <a:pt x="3104" y="95"/>
                  </a:lnTo>
                  <a:cubicBezTo>
                    <a:pt x="3104" y="32"/>
                    <a:pt x="3041" y="0"/>
                    <a:pt x="3009" y="0"/>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3623;p36">
              <a:extLst>
                <a:ext uri="{FF2B5EF4-FFF2-40B4-BE49-F238E27FC236}">
                  <a16:creationId xmlns:a16="http://schemas.microsoft.com/office/drawing/2014/main" id="{8FE1563C-3C8E-4237-82BD-A9D02AA2610E}"/>
                </a:ext>
              </a:extLst>
            </p:cNvPr>
            <p:cNvSpPr/>
            <p:nvPr/>
          </p:nvSpPr>
          <p:spPr>
            <a:xfrm>
              <a:off x="6423108" y="2344663"/>
              <a:ext cx="146624" cy="115422"/>
            </a:xfrm>
            <a:custGeom>
              <a:avLst/>
              <a:gdLst/>
              <a:ahLst/>
              <a:cxnLst/>
              <a:rect l="l" t="t" r="r" b="b"/>
              <a:pathLst>
                <a:path w="3421" h="2693" extrusionOk="0">
                  <a:moveTo>
                    <a:pt x="3072" y="317"/>
                  </a:moveTo>
                  <a:lnTo>
                    <a:pt x="3072" y="2344"/>
                  </a:lnTo>
                  <a:lnTo>
                    <a:pt x="349" y="2344"/>
                  </a:lnTo>
                  <a:lnTo>
                    <a:pt x="349" y="317"/>
                  </a:lnTo>
                  <a:close/>
                  <a:moveTo>
                    <a:pt x="254" y="1"/>
                  </a:moveTo>
                  <a:cubicBezTo>
                    <a:pt x="127" y="1"/>
                    <a:pt x="0" y="96"/>
                    <a:pt x="0" y="254"/>
                  </a:cubicBezTo>
                  <a:lnTo>
                    <a:pt x="0" y="2439"/>
                  </a:lnTo>
                  <a:cubicBezTo>
                    <a:pt x="0" y="2566"/>
                    <a:pt x="127" y="2693"/>
                    <a:pt x="254" y="2693"/>
                  </a:cubicBezTo>
                  <a:lnTo>
                    <a:pt x="3167" y="2693"/>
                  </a:lnTo>
                  <a:cubicBezTo>
                    <a:pt x="3294" y="2693"/>
                    <a:pt x="3421" y="2566"/>
                    <a:pt x="3421" y="2439"/>
                  </a:cubicBezTo>
                  <a:lnTo>
                    <a:pt x="3421" y="254"/>
                  </a:lnTo>
                  <a:cubicBezTo>
                    <a:pt x="3421" y="96"/>
                    <a:pt x="3294" y="1"/>
                    <a:pt x="3167"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3624;p36">
              <a:extLst>
                <a:ext uri="{FF2B5EF4-FFF2-40B4-BE49-F238E27FC236}">
                  <a16:creationId xmlns:a16="http://schemas.microsoft.com/office/drawing/2014/main" id="{67109223-9E1A-45E3-9E44-31A571589F5A}"/>
                </a:ext>
              </a:extLst>
            </p:cNvPr>
            <p:cNvSpPr/>
            <p:nvPr/>
          </p:nvSpPr>
          <p:spPr>
            <a:xfrm>
              <a:off x="6421736" y="2361807"/>
              <a:ext cx="149367" cy="80620"/>
            </a:xfrm>
            <a:custGeom>
              <a:avLst/>
              <a:gdLst/>
              <a:ahLst/>
              <a:cxnLst/>
              <a:rect l="l" t="t" r="r" b="b"/>
              <a:pathLst>
                <a:path w="3485" h="1881" extrusionOk="0">
                  <a:moveTo>
                    <a:pt x="229" y="1"/>
                  </a:moveTo>
                  <a:cubicBezTo>
                    <a:pt x="207" y="1"/>
                    <a:pt x="183" y="5"/>
                    <a:pt x="159" y="12"/>
                  </a:cubicBezTo>
                  <a:cubicBezTo>
                    <a:pt x="64" y="44"/>
                    <a:pt x="1" y="139"/>
                    <a:pt x="32" y="234"/>
                  </a:cubicBezTo>
                  <a:lnTo>
                    <a:pt x="349" y="1121"/>
                  </a:lnTo>
                  <a:lnTo>
                    <a:pt x="412" y="1311"/>
                  </a:lnTo>
                  <a:cubicBezTo>
                    <a:pt x="539" y="1659"/>
                    <a:pt x="792" y="1881"/>
                    <a:pt x="1109" y="1881"/>
                  </a:cubicBezTo>
                  <a:lnTo>
                    <a:pt x="2376" y="1881"/>
                  </a:lnTo>
                  <a:cubicBezTo>
                    <a:pt x="2693" y="1881"/>
                    <a:pt x="2946" y="1659"/>
                    <a:pt x="3073" y="1311"/>
                  </a:cubicBezTo>
                  <a:lnTo>
                    <a:pt x="3453" y="234"/>
                  </a:lnTo>
                  <a:cubicBezTo>
                    <a:pt x="3484" y="139"/>
                    <a:pt x="3421" y="44"/>
                    <a:pt x="3326" y="12"/>
                  </a:cubicBezTo>
                  <a:cubicBezTo>
                    <a:pt x="3310" y="5"/>
                    <a:pt x="3290" y="1"/>
                    <a:pt x="3269" y="1"/>
                  </a:cubicBezTo>
                  <a:cubicBezTo>
                    <a:pt x="3205" y="1"/>
                    <a:pt x="3128" y="36"/>
                    <a:pt x="3104" y="107"/>
                  </a:cubicBezTo>
                  <a:lnTo>
                    <a:pt x="2788" y="994"/>
                  </a:lnTo>
                  <a:lnTo>
                    <a:pt x="2724" y="1184"/>
                  </a:lnTo>
                  <a:cubicBezTo>
                    <a:pt x="2661" y="1406"/>
                    <a:pt x="2534" y="1533"/>
                    <a:pt x="2376" y="1533"/>
                  </a:cubicBezTo>
                  <a:lnTo>
                    <a:pt x="1109" y="1533"/>
                  </a:lnTo>
                  <a:cubicBezTo>
                    <a:pt x="951" y="1533"/>
                    <a:pt x="824" y="1406"/>
                    <a:pt x="761" y="1216"/>
                  </a:cubicBezTo>
                  <a:lnTo>
                    <a:pt x="381" y="107"/>
                  </a:lnTo>
                  <a:cubicBezTo>
                    <a:pt x="357" y="36"/>
                    <a:pt x="298" y="1"/>
                    <a:pt x="229"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3625;p36">
              <a:extLst>
                <a:ext uri="{FF2B5EF4-FFF2-40B4-BE49-F238E27FC236}">
                  <a16:creationId xmlns:a16="http://schemas.microsoft.com/office/drawing/2014/main" id="{87BF9483-ADB6-4F45-B56C-49BB383E6E72}"/>
                </a:ext>
              </a:extLst>
            </p:cNvPr>
            <p:cNvSpPr/>
            <p:nvPr/>
          </p:nvSpPr>
          <p:spPr>
            <a:xfrm>
              <a:off x="6471968" y="2324304"/>
              <a:ext cx="47532" cy="25845"/>
            </a:xfrm>
            <a:custGeom>
              <a:avLst/>
              <a:gdLst/>
              <a:ahLst/>
              <a:cxnLst/>
              <a:rect l="l" t="t" r="r" b="b"/>
              <a:pathLst>
                <a:path w="1109" h="603" extrusionOk="0">
                  <a:moveTo>
                    <a:pt x="0" y="1"/>
                  </a:moveTo>
                  <a:lnTo>
                    <a:pt x="0" y="602"/>
                  </a:lnTo>
                  <a:lnTo>
                    <a:pt x="1109" y="602"/>
                  </a:lnTo>
                  <a:lnTo>
                    <a:pt x="1109"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3626;p36">
              <a:extLst>
                <a:ext uri="{FF2B5EF4-FFF2-40B4-BE49-F238E27FC236}">
                  <a16:creationId xmlns:a16="http://schemas.microsoft.com/office/drawing/2014/main" id="{C9CD8C6F-4143-4A1F-B0F6-226B29058E86}"/>
                </a:ext>
              </a:extLst>
            </p:cNvPr>
            <p:cNvSpPr/>
            <p:nvPr/>
          </p:nvSpPr>
          <p:spPr>
            <a:xfrm>
              <a:off x="6463825" y="2316161"/>
              <a:ext cx="63819" cy="42131"/>
            </a:xfrm>
            <a:custGeom>
              <a:avLst/>
              <a:gdLst/>
              <a:ahLst/>
              <a:cxnLst/>
              <a:rect l="l" t="t" r="r" b="b"/>
              <a:pathLst>
                <a:path w="1489" h="983" extrusionOk="0">
                  <a:moveTo>
                    <a:pt x="1141" y="349"/>
                  </a:moveTo>
                  <a:lnTo>
                    <a:pt x="1141" y="634"/>
                  </a:lnTo>
                  <a:lnTo>
                    <a:pt x="349" y="634"/>
                  </a:lnTo>
                  <a:lnTo>
                    <a:pt x="349" y="349"/>
                  </a:lnTo>
                  <a:close/>
                  <a:moveTo>
                    <a:pt x="190" y="1"/>
                  </a:moveTo>
                  <a:cubicBezTo>
                    <a:pt x="95" y="1"/>
                    <a:pt x="0" y="96"/>
                    <a:pt x="0" y="191"/>
                  </a:cubicBezTo>
                  <a:lnTo>
                    <a:pt x="0" y="792"/>
                  </a:lnTo>
                  <a:cubicBezTo>
                    <a:pt x="0" y="919"/>
                    <a:pt x="95" y="982"/>
                    <a:pt x="190" y="982"/>
                  </a:cubicBezTo>
                  <a:lnTo>
                    <a:pt x="1299" y="982"/>
                  </a:lnTo>
                  <a:cubicBezTo>
                    <a:pt x="1394" y="982"/>
                    <a:pt x="1489" y="919"/>
                    <a:pt x="1489" y="792"/>
                  </a:cubicBezTo>
                  <a:lnTo>
                    <a:pt x="1489" y="191"/>
                  </a:lnTo>
                  <a:cubicBezTo>
                    <a:pt x="1489" y="96"/>
                    <a:pt x="1394" y="1"/>
                    <a:pt x="1299"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3627;p36">
              <a:extLst>
                <a:ext uri="{FF2B5EF4-FFF2-40B4-BE49-F238E27FC236}">
                  <a16:creationId xmlns:a16="http://schemas.microsoft.com/office/drawing/2014/main" id="{994269C2-0E81-485C-AB79-56754154BF89}"/>
                </a:ext>
              </a:extLst>
            </p:cNvPr>
            <p:cNvSpPr/>
            <p:nvPr/>
          </p:nvSpPr>
          <p:spPr>
            <a:xfrm>
              <a:off x="5591066" y="2196710"/>
              <a:ext cx="229430" cy="15001"/>
            </a:xfrm>
            <a:custGeom>
              <a:avLst/>
              <a:gdLst/>
              <a:ahLst/>
              <a:cxnLst/>
              <a:rect l="l" t="t" r="r" b="b"/>
              <a:pathLst>
                <a:path w="5353" h="350" extrusionOk="0">
                  <a:moveTo>
                    <a:pt x="190" y="1"/>
                  </a:moveTo>
                  <a:cubicBezTo>
                    <a:pt x="95" y="1"/>
                    <a:pt x="0" y="96"/>
                    <a:pt x="0" y="191"/>
                  </a:cubicBezTo>
                  <a:cubicBezTo>
                    <a:pt x="0" y="286"/>
                    <a:pt x="95" y="349"/>
                    <a:pt x="190" y="349"/>
                  </a:cubicBezTo>
                  <a:lnTo>
                    <a:pt x="5194" y="349"/>
                  </a:lnTo>
                  <a:cubicBezTo>
                    <a:pt x="5289" y="349"/>
                    <a:pt x="5352" y="286"/>
                    <a:pt x="5352" y="191"/>
                  </a:cubicBezTo>
                  <a:cubicBezTo>
                    <a:pt x="5352" y="96"/>
                    <a:pt x="5289" y="1"/>
                    <a:pt x="5194"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3628;p36">
              <a:extLst>
                <a:ext uri="{FF2B5EF4-FFF2-40B4-BE49-F238E27FC236}">
                  <a16:creationId xmlns:a16="http://schemas.microsoft.com/office/drawing/2014/main" id="{A56EBEB1-EEBE-4CBF-AAF8-17BD14455F7E}"/>
                </a:ext>
              </a:extLst>
            </p:cNvPr>
            <p:cNvSpPr/>
            <p:nvPr/>
          </p:nvSpPr>
          <p:spPr>
            <a:xfrm>
              <a:off x="5806866" y="2035214"/>
              <a:ext cx="229430" cy="176497"/>
            </a:xfrm>
            <a:custGeom>
              <a:avLst/>
              <a:gdLst/>
              <a:ahLst/>
              <a:cxnLst/>
              <a:rect l="l" t="t" r="r" b="b"/>
              <a:pathLst>
                <a:path w="5353" h="4118" extrusionOk="0">
                  <a:moveTo>
                    <a:pt x="507" y="0"/>
                  </a:moveTo>
                  <a:cubicBezTo>
                    <a:pt x="222" y="0"/>
                    <a:pt x="1" y="222"/>
                    <a:pt x="1" y="507"/>
                  </a:cubicBezTo>
                  <a:lnTo>
                    <a:pt x="1" y="3959"/>
                  </a:lnTo>
                  <a:cubicBezTo>
                    <a:pt x="1" y="4054"/>
                    <a:pt x="64" y="4117"/>
                    <a:pt x="159" y="4117"/>
                  </a:cubicBezTo>
                  <a:cubicBezTo>
                    <a:pt x="254" y="4117"/>
                    <a:pt x="317" y="4054"/>
                    <a:pt x="349" y="3959"/>
                  </a:cubicBezTo>
                  <a:lnTo>
                    <a:pt x="349" y="507"/>
                  </a:lnTo>
                  <a:cubicBezTo>
                    <a:pt x="349" y="412"/>
                    <a:pt x="412" y="317"/>
                    <a:pt x="507" y="317"/>
                  </a:cubicBezTo>
                  <a:lnTo>
                    <a:pt x="5194" y="317"/>
                  </a:lnTo>
                  <a:cubicBezTo>
                    <a:pt x="5289" y="317"/>
                    <a:pt x="5353" y="254"/>
                    <a:pt x="5353" y="159"/>
                  </a:cubicBezTo>
                  <a:cubicBezTo>
                    <a:pt x="5353" y="64"/>
                    <a:pt x="5289" y="0"/>
                    <a:pt x="5194"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3629;p36">
              <a:extLst>
                <a:ext uri="{FF2B5EF4-FFF2-40B4-BE49-F238E27FC236}">
                  <a16:creationId xmlns:a16="http://schemas.microsoft.com/office/drawing/2014/main" id="{94166861-6D82-4C84-953F-E0A829C15F3B}"/>
                </a:ext>
              </a:extLst>
            </p:cNvPr>
            <p:cNvSpPr/>
            <p:nvPr/>
          </p:nvSpPr>
          <p:spPr>
            <a:xfrm>
              <a:off x="6021338" y="1872303"/>
              <a:ext cx="230801" cy="176497"/>
            </a:xfrm>
            <a:custGeom>
              <a:avLst/>
              <a:gdLst/>
              <a:ahLst/>
              <a:cxnLst/>
              <a:rect l="l" t="t" r="r" b="b"/>
              <a:pathLst>
                <a:path w="5385" h="4118" extrusionOk="0">
                  <a:moveTo>
                    <a:pt x="507" y="1"/>
                  </a:moveTo>
                  <a:cubicBezTo>
                    <a:pt x="222" y="1"/>
                    <a:pt x="0" y="223"/>
                    <a:pt x="0" y="508"/>
                  </a:cubicBezTo>
                  <a:lnTo>
                    <a:pt x="0" y="3960"/>
                  </a:lnTo>
                  <a:cubicBezTo>
                    <a:pt x="0" y="4055"/>
                    <a:pt x="95" y="4118"/>
                    <a:pt x="190" y="4118"/>
                  </a:cubicBezTo>
                  <a:cubicBezTo>
                    <a:pt x="285" y="4118"/>
                    <a:pt x="349" y="4055"/>
                    <a:pt x="349" y="3960"/>
                  </a:cubicBezTo>
                  <a:lnTo>
                    <a:pt x="349" y="508"/>
                  </a:lnTo>
                  <a:cubicBezTo>
                    <a:pt x="349" y="413"/>
                    <a:pt x="412" y="349"/>
                    <a:pt x="507" y="349"/>
                  </a:cubicBezTo>
                  <a:lnTo>
                    <a:pt x="5194" y="349"/>
                  </a:lnTo>
                  <a:cubicBezTo>
                    <a:pt x="5289" y="349"/>
                    <a:pt x="5384" y="254"/>
                    <a:pt x="5384" y="159"/>
                  </a:cubicBezTo>
                  <a:cubicBezTo>
                    <a:pt x="5384" y="64"/>
                    <a:pt x="5289" y="1"/>
                    <a:pt x="5194"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3630;p36">
              <a:extLst>
                <a:ext uri="{FF2B5EF4-FFF2-40B4-BE49-F238E27FC236}">
                  <a16:creationId xmlns:a16="http://schemas.microsoft.com/office/drawing/2014/main" id="{9B4225A3-EA2F-4F71-85BC-1268E7FCA7B7}"/>
                </a:ext>
              </a:extLst>
            </p:cNvPr>
            <p:cNvSpPr/>
            <p:nvPr/>
          </p:nvSpPr>
          <p:spPr>
            <a:xfrm>
              <a:off x="6215451" y="1834200"/>
              <a:ext cx="40760" cy="87049"/>
            </a:xfrm>
            <a:custGeom>
              <a:avLst/>
              <a:gdLst/>
              <a:ahLst/>
              <a:cxnLst/>
              <a:rect l="l" t="t" r="r" b="b"/>
              <a:pathLst>
                <a:path w="951" h="2031" extrusionOk="0">
                  <a:moveTo>
                    <a:pt x="186" y="0"/>
                  </a:moveTo>
                  <a:cubicBezTo>
                    <a:pt x="153" y="0"/>
                    <a:pt x="119" y="11"/>
                    <a:pt x="95" y="35"/>
                  </a:cubicBezTo>
                  <a:cubicBezTo>
                    <a:pt x="0" y="98"/>
                    <a:pt x="0" y="193"/>
                    <a:pt x="32" y="257"/>
                  </a:cubicBezTo>
                  <a:lnTo>
                    <a:pt x="570" y="1048"/>
                  </a:lnTo>
                  <a:lnTo>
                    <a:pt x="95" y="1777"/>
                  </a:lnTo>
                  <a:cubicBezTo>
                    <a:pt x="32" y="1872"/>
                    <a:pt x="63" y="1967"/>
                    <a:pt x="127" y="2030"/>
                  </a:cubicBezTo>
                  <a:lnTo>
                    <a:pt x="222" y="2030"/>
                  </a:lnTo>
                  <a:cubicBezTo>
                    <a:pt x="285" y="2030"/>
                    <a:pt x="348" y="2030"/>
                    <a:pt x="380" y="1967"/>
                  </a:cubicBezTo>
                  <a:lnTo>
                    <a:pt x="918" y="1143"/>
                  </a:lnTo>
                  <a:cubicBezTo>
                    <a:pt x="950" y="1080"/>
                    <a:pt x="950" y="1017"/>
                    <a:pt x="918" y="953"/>
                  </a:cubicBezTo>
                  <a:lnTo>
                    <a:pt x="317" y="67"/>
                  </a:lnTo>
                  <a:cubicBezTo>
                    <a:pt x="297" y="27"/>
                    <a:pt x="241" y="0"/>
                    <a:pt x="186"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3631;p36">
              <a:extLst>
                <a:ext uri="{FF2B5EF4-FFF2-40B4-BE49-F238E27FC236}">
                  <a16:creationId xmlns:a16="http://schemas.microsoft.com/office/drawing/2014/main" id="{06734DFF-D2E6-48EA-A134-5DFBA43DF73F}"/>
                </a:ext>
              </a:extLst>
            </p:cNvPr>
            <p:cNvSpPr/>
            <p:nvPr/>
          </p:nvSpPr>
          <p:spPr>
            <a:xfrm>
              <a:off x="5870685" y="1807155"/>
              <a:ext cx="77405" cy="80148"/>
            </a:xfrm>
            <a:custGeom>
              <a:avLst/>
              <a:gdLst/>
              <a:ahLst/>
              <a:cxnLst/>
              <a:rect l="l" t="t" r="r" b="b"/>
              <a:pathLst>
                <a:path w="1806" h="1870" extrusionOk="0">
                  <a:moveTo>
                    <a:pt x="887" y="1"/>
                  </a:moveTo>
                  <a:cubicBezTo>
                    <a:pt x="380" y="1"/>
                    <a:pt x="0" y="413"/>
                    <a:pt x="0" y="951"/>
                  </a:cubicBezTo>
                  <a:cubicBezTo>
                    <a:pt x="0" y="1458"/>
                    <a:pt x="380" y="1869"/>
                    <a:pt x="887" y="1869"/>
                  </a:cubicBezTo>
                  <a:cubicBezTo>
                    <a:pt x="1393" y="1869"/>
                    <a:pt x="1805" y="1458"/>
                    <a:pt x="1805" y="951"/>
                  </a:cubicBezTo>
                  <a:cubicBezTo>
                    <a:pt x="1805" y="413"/>
                    <a:pt x="1393" y="1"/>
                    <a:pt x="887" y="1"/>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3632;p36">
              <a:extLst>
                <a:ext uri="{FF2B5EF4-FFF2-40B4-BE49-F238E27FC236}">
                  <a16:creationId xmlns:a16="http://schemas.microsoft.com/office/drawing/2014/main" id="{E6EE91DC-3F20-409E-A761-72FBE9A41C11}"/>
                </a:ext>
              </a:extLst>
            </p:cNvPr>
            <p:cNvSpPr/>
            <p:nvPr/>
          </p:nvSpPr>
          <p:spPr>
            <a:xfrm>
              <a:off x="5862542" y="1800384"/>
              <a:ext cx="92320" cy="95063"/>
            </a:xfrm>
            <a:custGeom>
              <a:avLst/>
              <a:gdLst/>
              <a:ahLst/>
              <a:cxnLst/>
              <a:rect l="l" t="t" r="r" b="b"/>
              <a:pathLst>
                <a:path w="2154" h="2218" extrusionOk="0">
                  <a:moveTo>
                    <a:pt x="1077" y="317"/>
                  </a:moveTo>
                  <a:cubicBezTo>
                    <a:pt x="1488" y="317"/>
                    <a:pt x="1805" y="666"/>
                    <a:pt x="1805" y="1109"/>
                  </a:cubicBezTo>
                  <a:cubicBezTo>
                    <a:pt x="1805" y="1521"/>
                    <a:pt x="1488" y="1869"/>
                    <a:pt x="1077" y="1869"/>
                  </a:cubicBezTo>
                  <a:cubicBezTo>
                    <a:pt x="665" y="1869"/>
                    <a:pt x="348" y="1521"/>
                    <a:pt x="348" y="1109"/>
                  </a:cubicBezTo>
                  <a:cubicBezTo>
                    <a:pt x="348" y="666"/>
                    <a:pt x="665" y="317"/>
                    <a:pt x="1077" y="317"/>
                  </a:cubicBezTo>
                  <a:close/>
                  <a:moveTo>
                    <a:pt x="1077" y="1"/>
                  </a:moveTo>
                  <a:cubicBezTo>
                    <a:pt x="475" y="1"/>
                    <a:pt x="0" y="476"/>
                    <a:pt x="0" y="1109"/>
                  </a:cubicBezTo>
                  <a:cubicBezTo>
                    <a:pt x="0" y="1711"/>
                    <a:pt x="475" y="2217"/>
                    <a:pt x="1077" y="2217"/>
                  </a:cubicBezTo>
                  <a:cubicBezTo>
                    <a:pt x="1679" y="2217"/>
                    <a:pt x="2154" y="1711"/>
                    <a:pt x="2154" y="1109"/>
                  </a:cubicBezTo>
                  <a:cubicBezTo>
                    <a:pt x="2154" y="476"/>
                    <a:pt x="1679" y="1"/>
                    <a:pt x="1077"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3633;p36">
              <a:extLst>
                <a:ext uri="{FF2B5EF4-FFF2-40B4-BE49-F238E27FC236}">
                  <a16:creationId xmlns:a16="http://schemas.microsoft.com/office/drawing/2014/main" id="{8B1BC246-0E4D-4559-A66C-9827AA46ED1F}"/>
                </a:ext>
              </a:extLst>
            </p:cNvPr>
            <p:cNvSpPr/>
            <p:nvPr/>
          </p:nvSpPr>
          <p:spPr>
            <a:xfrm>
              <a:off x="5836740" y="1907619"/>
              <a:ext cx="146624" cy="92320"/>
            </a:xfrm>
            <a:custGeom>
              <a:avLst/>
              <a:gdLst/>
              <a:ahLst/>
              <a:cxnLst/>
              <a:rect l="l" t="t" r="r" b="b"/>
              <a:pathLst>
                <a:path w="3421" h="2154" extrusionOk="0">
                  <a:moveTo>
                    <a:pt x="1109" y="0"/>
                  </a:moveTo>
                  <a:cubicBezTo>
                    <a:pt x="0" y="32"/>
                    <a:pt x="32" y="1869"/>
                    <a:pt x="32" y="1869"/>
                  </a:cubicBezTo>
                  <a:cubicBezTo>
                    <a:pt x="32" y="2027"/>
                    <a:pt x="792" y="2154"/>
                    <a:pt x="1710" y="2154"/>
                  </a:cubicBezTo>
                  <a:cubicBezTo>
                    <a:pt x="2661" y="2154"/>
                    <a:pt x="3421" y="2027"/>
                    <a:pt x="3421" y="1869"/>
                  </a:cubicBezTo>
                  <a:cubicBezTo>
                    <a:pt x="3421" y="1869"/>
                    <a:pt x="3326" y="32"/>
                    <a:pt x="2249" y="0"/>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3634;p36">
              <a:extLst>
                <a:ext uri="{FF2B5EF4-FFF2-40B4-BE49-F238E27FC236}">
                  <a16:creationId xmlns:a16="http://schemas.microsoft.com/office/drawing/2014/main" id="{907C3F52-2857-4ED6-B50F-4241EE25D0D9}"/>
                </a:ext>
              </a:extLst>
            </p:cNvPr>
            <p:cNvSpPr/>
            <p:nvPr/>
          </p:nvSpPr>
          <p:spPr>
            <a:xfrm>
              <a:off x="5829925" y="1900205"/>
              <a:ext cx="160211" cy="107879"/>
            </a:xfrm>
            <a:custGeom>
              <a:avLst/>
              <a:gdLst/>
              <a:ahLst/>
              <a:cxnLst/>
              <a:rect l="l" t="t" r="r" b="b"/>
              <a:pathLst>
                <a:path w="3738" h="2517" extrusionOk="0">
                  <a:moveTo>
                    <a:pt x="1818" y="340"/>
                  </a:moveTo>
                  <a:cubicBezTo>
                    <a:pt x="2004" y="340"/>
                    <a:pt x="2202" y="348"/>
                    <a:pt x="2408" y="363"/>
                  </a:cubicBezTo>
                  <a:cubicBezTo>
                    <a:pt x="3231" y="363"/>
                    <a:pt x="3390" y="1725"/>
                    <a:pt x="3390" y="1978"/>
                  </a:cubicBezTo>
                  <a:cubicBezTo>
                    <a:pt x="3263" y="2073"/>
                    <a:pt x="2725" y="2168"/>
                    <a:pt x="1869" y="2168"/>
                  </a:cubicBezTo>
                  <a:cubicBezTo>
                    <a:pt x="1014" y="2168"/>
                    <a:pt x="476" y="2073"/>
                    <a:pt x="349" y="1978"/>
                  </a:cubicBezTo>
                  <a:cubicBezTo>
                    <a:pt x="349" y="1693"/>
                    <a:pt x="444" y="363"/>
                    <a:pt x="1299" y="363"/>
                  </a:cubicBezTo>
                  <a:cubicBezTo>
                    <a:pt x="1458" y="348"/>
                    <a:pt x="1632" y="340"/>
                    <a:pt x="1818" y="340"/>
                  </a:cubicBezTo>
                  <a:close/>
                  <a:moveTo>
                    <a:pt x="2007" y="1"/>
                  </a:moveTo>
                  <a:cubicBezTo>
                    <a:pt x="1746" y="1"/>
                    <a:pt x="1500" y="15"/>
                    <a:pt x="1268" y="15"/>
                  </a:cubicBezTo>
                  <a:cubicBezTo>
                    <a:pt x="1" y="47"/>
                    <a:pt x="1" y="1947"/>
                    <a:pt x="1" y="2042"/>
                  </a:cubicBezTo>
                  <a:cubicBezTo>
                    <a:pt x="1" y="2454"/>
                    <a:pt x="1173" y="2517"/>
                    <a:pt x="1869" y="2517"/>
                  </a:cubicBezTo>
                  <a:cubicBezTo>
                    <a:pt x="2566" y="2517"/>
                    <a:pt x="3738" y="2454"/>
                    <a:pt x="3738" y="2042"/>
                  </a:cubicBezTo>
                  <a:cubicBezTo>
                    <a:pt x="3738" y="1947"/>
                    <a:pt x="3643" y="47"/>
                    <a:pt x="2408" y="15"/>
                  </a:cubicBezTo>
                  <a:cubicBezTo>
                    <a:pt x="2271" y="4"/>
                    <a:pt x="2137" y="1"/>
                    <a:pt x="2007"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3635;p36">
              <a:extLst>
                <a:ext uri="{FF2B5EF4-FFF2-40B4-BE49-F238E27FC236}">
                  <a16:creationId xmlns:a16="http://schemas.microsoft.com/office/drawing/2014/main" id="{86726425-A892-4076-991F-BA6DF8913C6A}"/>
                </a:ext>
              </a:extLst>
            </p:cNvPr>
            <p:cNvSpPr/>
            <p:nvPr/>
          </p:nvSpPr>
          <p:spPr>
            <a:xfrm>
              <a:off x="5654842" y="1975467"/>
              <a:ext cx="77405" cy="80148"/>
            </a:xfrm>
            <a:custGeom>
              <a:avLst/>
              <a:gdLst/>
              <a:ahLst/>
              <a:cxnLst/>
              <a:rect l="l" t="t" r="r" b="b"/>
              <a:pathLst>
                <a:path w="1806" h="1870" extrusionOk="0">
                  <a:moveTo>
                    <a:pt x="919" y="1"/>
                  </a:moveTo>
                  <a:cubicBezTo>
                    <a:pt x="412" y="1"/>
                    <a:pt x="1" y="444"/>
                    <a:pt x="1" y="951"/>
                  </a:cubicBezTo>
                  <a:cubicBezTo>
                    <a:pt x="1" y="1458"/>
                    <a:pt x="412" y="1869"/>
                    <a:pt x="919" y="1869"/>
                  </a:cubicBezTo>
                  <a:cubicBezTo>
                    <a:pt x="1394" y="1869"/>
                    <a:pt x="1806" y="1458"/>
                    <a:pt x="1806" y="951"/>
                  </a:cubicBezTo>
                  <a:cubicBezTo>
                    <a:pt x="1806" y="444"/>
                    <a:pt x="1394" y="1"/>
                    <a:pt x="919" y="1"/>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3636;p36">
              <a:extLst>
                <a:ext uri="{FF2B5EF4-FFF2-40B4-BE49-F238E27FC236}">
                  <a16:creationId xmlns:a16="http://schemas.microsoft.com/office/drawing/2014/main" id="{28A0D47E-67E6-486C-AB96-6A5C5BA6085B}"/>
                </a:ext>
              </a:extLst>
            </p:cNvPr>
            <p:cNvSpPr/>
            <p:nvPr/>
          </p:nvSpPr>
          <p:spPr>
            <a:xfrm>
              <a:off x="5648070" y="1968695"/>
              <a:ext cx="92320" cy="95063"/>
            </a:xfrm>
            <a:custGeom>
              <a:avLst/>
              <a:gdLst/>
              <a:ahLst/>
              <a:cxnLst/>
              <a:rect l="l" t="t" r="r" b="b"/>
              <a:pathLst>
                <a:path w="2154" h="2218" extrusionOk="0">
                  <a:moveTo>
                    <a:pt x="1077" y="349"/>
                  </a:moveTo>
                  <a:cubicBezTo>
                    <a:pt x="1457" y="349"/>
                    <a:pt x="1805" y="697"/>
                    <a:pt x="1805" y="1109"/>
                  </a:cubicBezTo>
                  <a:cubicBezTo>
                    <a:pt x="1805" y="1521"/>
                    <a:pt x="1457" y="1869"/>
                    <a:pt x="1077" y="1869"/>
                  </a:cubicBezTo>
                  <a:cubicBezTo>
                    <a:pt x="665" y="1869"/>
                    <a:pt x="317" y="1521"/>
                    <a:pt x="317" y="1109"/>
                  </a:cubicBezTo>
                  <a:cubicBezTo>
                    <a:pt x="317" y="697"/>
                    <a:pt x="665" y="349"/>
                    <a:pt x="1077" y="349"/>
                  </a:cubicBezTo>
                  <a:close/>
                  <a:moveTo>
                    <a:pt x="1077" y="0"/>
                  </a:moveTo>
                  <a:cubicBezTo>
                    <a:pt x="475" y="0"/>
                    <a:pt x="0" y="475"/>
                    <a:pt x="0" y="1109"/>
                  </a:cubicBezTo>
                  <a:cubicBezTo>
                    <a:pt x="0" y="1711"/>
                    <a:pt x="475" y="2217"/>
                    <a:pt x="1077" y="2217"/>
                  </a:cubicBezTo>
                  <a:cubicBezTo>
                    <a:pt x="1647" y="2217"/>
                    <a:pt x="2154" y="1711"/>
                    <a:pt x="2154" y="1109"/>
                  </a:cubicBezTo>
                  <a:cubicBezTo>
                    <a:pt x="2154" y="475"/>
                    <a:pt x="1647" y="0"/>
                    <a:pt x="1077"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3637;p36">
              <a:extLst>
                <a:ext uri="{FF2B5EF4-FFF2-40B4-BE49-F238E27FC236}">
                  <a16:creationId xmlns:a16="http://schemas.microsoft.com/office/drawing/2014/main" id="{79E5A072-2761-4D9C-BD78-54D789A615EA}"/>
                </a:ext>
              </a:extLst>
            </p:cNvPr>
            <p:cNvSpPr/>
            <p:nvPr/>
          </p:nvSpPr>
          <p:spPr>
            <a:xfrm>
              <a:off x="5622268" y="2075931"/>
              <a:ext cx="145295" cy="93692"/>
            </a:xfrm>
            <a:custGeom>
              <a:avLst/>
              <a:gdLst/>
              <a:ahLst/>
              <a:cxnLst/>
              <a:rect l="l" t="t" r="r" b="b"/>
              <a:pathLst>
                <a:path w="3390" h="2186" extrusionOk="0">
                  <a:moveTo>
                    <a:pt x="1109" y="0"/>
                  </a:moveTo>
                  <a:cubicBezTo>
                    <a:pt x="1" y="32"/>
                    <a:pt x="1" y="1869"/>
                    <a:pt x="1" y="1869"/>
                  </a:cubicBezTo>
                  <a:cubicBezTo>
                    <a:pt x="1" y="2059"/>
                    <a:pt x="761" y="2185"/>
                    <a:pt x="1711" y="2185"/>
                  </a:cubicBezTo>
                  <a:cubicBezTo>
                    <a:pt x="2629" y="2185"/>
                    <a:pt x="3389" y="2027"/>
                    <a:pt x="3389" y="1869"/>
                  </a:cubicBezTo>
                  <a:cubicBezTo>
                    <a:pt x="3389" y="1869"/>
                    <a:pt x="3326" y="64"/>
                    <a:pt x="2249" y="32"/>
                  </a:cubicBezTo>
                  <a:cubicBezTo>
                    <a:pt x="1806" y="0"/>
                    <a:pt x="1426" y="0"/>
                    <a:pt x="1109" y="0"/>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3638;p36">
              <a:extLst>
                <a:ext uri="{FF2B5EF4-FFF2-40B4-BE49-F238E27FC236}">
                  <a16:creationId xmlns:a16="http://schemas.microsoft.com/office/drawing/2014/main" id="{FA50F36B-5A00-4B09-8C03-4CC6571B27DF}"/>
                </a:ext>
              </a:extLst>
            </p:cNvPr>
            <p:cNvSpPr/>
            <p:nvPr/>
          </p:nvSpPr>
          <p:spPr>
            <a:xfrm>
              <a:off x="5614125" y="2069116"/>
              <a:ext cx="161582" cy="107279"/>
            </a:xfrm>
            <a:custGeom>
              <a:avLst/>
              <a:gdLst/>
              <a:ahLst/>
              <a:cxnLst/>
              <a:rect l="l" t="t" r="r" b="b"/>
              <a:pathLst>
                <a:path w="3770" h="2503" extrusionOk="0">
                  <a:moveTo>
                    <a:pt x="2439" y="349"/>
                  </a:moveTo>
                  <a:cubicBezTo>
                    <a:pt x="3231" y="381"/>
                    <a:pt x="3389" y="1711"/>
                    <a:pt x="3421" y="1996"/>
                  </a:cubicBezTo>
                  <a:cubicBezTo>
                    <a:pt x="3263" y="2059"/>
                    <a:pt x="2756" y="2154"/>
                    <a:pt x="1901" y="2154"/>
                  </a:cubicBezTo>
                  <a:cubicBezTo>
                    <a:pt x="1014" y="2154"/>
                    <a:pt x="507" y="2059"/>
                    <a:pt x="349" y="1996"/>
                  </a:cubicBezTo>
                  <a:cubicBezTo>
                    <a:pt x="381" y="1711"/>
                    <a:pt x="444" y="349"/>
                    <a:pt x="1299" y="349"/>
                  </a:cubicBezTo>
                  <a:close/>
                  <a:moveTo>
                    <a:pt x="1299" y="1"/>
                  </a:moveTo>
                  <a:cubicBezTo>
                    <a:pt x="32" y="33"/>
                    <a:pt x="1" y="1964"/>
                    <a:pt x="1" y="2028"/>
                  </a:cubicBezTo>
                  <a:cubicBezTo>
                    <a:pt x="1" y="2439"/>
                    <a:pt x="1172" y="2503"/>
                    <a:pt x="1901" y="2503"/>
                  </a:cubicBezTo>
                  <a:cubicBezTo>
                    <a:pt x="2597" y="2503"/>
                    <a:pt x="3769" y="2439"/>
                    <a:pt x="3769" y="2028"/>
                  </a:cubicBezTo>
                  <a:cubicBezTo>
                    <a:pt x="3769" y="1933"/>
                    <a:pt x="3643" y="33"/>
                    <a:pt x="2439"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3639;p36">
              <a:extLst>
                <a:ext uri="{FF2B5EF4-FFF2-40B4-BE49-F238E27FC236}">
                  <a16:creationId xmlns:a16="http://schemas.microsoft.com/office/drawing/2014/main" id="{027103CD-003D-4D6A-8B83-F1E67A222F58}"/>
                </a:ext>
              </a:extLst>
            </p:cNvPr>
            <p:cNvSpPr/>
            <p:nvPr/>
          </p:nvSpPr>
          <p:spPr>
            <a:xfrm>
              <a:off x="6085114" y="1638844"/>
              <a:ext cx="77405" cy="80148"/>
            </a:xfrm>
            <a:custGeom>
              <a:avLst/>
              <a:gdLst/>
              <a:ahLst/>
              <a:cxnLst/>
              <a:rect l="l" t="t" r="r" b="b"/>
              <a:pathLst>
                <a:path w="1806" h="1870" extrusionOk="0">
                  <a:moveTo>
                    <a:pt x="919" y="1"/>
                  </a:moveTo>
                  <a:cubicBezTo>
                    <a:pt x="412" y="1"/>
                    <a:pt x="1" y="413"/>
                    <a:pt x="1" y="919"/>
                  </a:cubicBezTo>
                  <a:cubicBezTo>
                    <a:pt x="1" y="1458"/>
                    <a:pt x="412" y="1869"/>
                    <a:pt x="919" y="1869"/>
                  </a:cubicBezTo>
                  <a:cubicBezTo>
                    <a:pt x="1394" y="1869"/>
                    <a:pt x="1806" y="1458"/>
                    <a:pt x="1806" y="919"/>
                  </a:cubicBezTo>
                  <a:cubicBezTo>
                    <a:pt x="1806" y="413"/>
                    <a:pt x="1394" y="1"/>
                    <a:pt x="919" y="1"/>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3640;p36">
              <a:extLst>
                <a:ext uri="{FF2B5EF4-FFF2-40B4-BE49-F238E27FC236}">
                  <a16:creationId xmlns:a16="http://schemas.microsoft.com/office/drawing/2014/main" id="{DF6E1467-67E2-4C03-B9C0-72E9A13889CC}"/>
                </a:ext>
              </a:extLst>
            </p:cNvPr>
            <p:cNvSpPr/>
            <p:nvPr/>
          </p:nvSpPr>
          <p:spPr>
            <a:xfrm>
              <a:off x="6078342" y="1630701"/>
              <a:ext cx="92320" cy="95063"/>
            </a:xfrm>
            <a:custGeom>
              <a:avLst/>
              <a:gdLst/>
              <a:ahLst/>
              <a:cxnLst/>
              <a:rect l="l" t="t" r="r" b="b"/>
              <a:pathLst>
                <a:path w="2154" h="2218" extrusionOk="0">
                  <a:moveTo>
                    <a:pt x="1077" y="349"/>
                  </a:moveTo>
                  <a:cubicBezTo>
                    <a:pt x="1457" y="349"/>
                    <a:pt x="1806" y="698"/>
                    <a:pt x="1806" y="1109"/>
                  </a:cubicBezTo>
                  <a:cubicBezTo>
                    <a:pt x="1806" y="1553"/>
                    <a:pt x="1457" y="1869"/>
                    <a:pt x="1077" y="1869"/>
                  </a:cubicBezTo>
                  <a:cubicBezTo>
                    <a:pt x="665" y="1869"/>
                    <a:pt x="349" y="1553"/>
                    <a:pt x="349" y="1109"/>
                  </a:cubicBezTo>
                  <a:cubicBezTo>
                    <a:pt x="349" y="698"/>
                    <a:pt x="665" y="349"/>
                    <a:pt x="1077" y="349"/>
                  </a:cubicBezTo>
                  <a:close/>
                  <a:moveTo>
                    <a:pt x="1077" y="1"/>
                  </a:moveTo>
                  <a:cubicBezTo>
                    <a:pt x="475" y="1"/>
                    <a:pt x="0" y="508"/>
                    <a:pt x="0" y="1109"/>
                  </a:cubicBezTo>
                  <a:cubicBezTo>
                    <a:pt x="0" y="1743"/>
                    <a:pt x="475" y="2218"/>
                    <a:pt x="1077" y="2218"/>
                  </a:cubicBezTo>
                  <a:cubicBezTo>
                    <a:pt x="1647" y="2218"/>
                    <a:pt x="2154" y="1743"/>
                    <a:pt x="2154" y="1109"/>
                  </a:cubicBezTo>
                  <a:cubicBezTo>
                    <a:pt x="2154" y="508"/>
                    <a:pt x="1647" y="1"/>
                    <a:pt x="1077"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3641;p36">
              <a:extLst>
                <a:ext uri="{FF2B5EF4-FFF2-40B4-BE49-F238E27FC236}">
                  <a16:creationId xmlns:a16="http://schemas.microsoft.com/office/drawing/2014/main" id="{A6340510-D054-4150-BFB5-1472CCCCC37F}"/>
                </a:ext>
              </a:extLst>
            </p:cNvPr>
            <p:cNvSpPr/>
            <p:nvPr/>
          </p:nvSpPr>
          <p:spPr>
            <a:xfrm>
              <a:off x="6052540" y="1739308"/>
              <a:ext cx="146624" cy="92320"/>
            </a:xfrm>
            <a:custGeom>
              <a:avLst/>
              <a:gdLst/>
              <a:ahLst/>
              <a:cxnLst/>
              <a:rect l="l" t="t" r="r" b="b"/>
              <a:pathLst>
                <a:path w="3421" h="2154" extrusionOk="0">
                  <a:moveTo>
                    <a:pt x="1109" y="0"/>
                  </a:moveTo>
                  <a:cubicBezTo>
                    <a:pt x="1" y="0"/>
                    <a:pt x="1" y="1869"/>
                    <a:pt x="1" y="1869"/>
                  </a:cubicBezTo>
                  <a:cubicBezTo>
                    <a:pt x="1" y="2027"/>
                    <a:pt x="761" y="2154"/>
                    <a:pt x="1711" y="2154"/>
                  </a:cubicBezTo>
                  <a:cubicBezTo>
                    <a:pt x="2629" y="2154"/>
                    <a:pt x="3421" y="2027"/>
                    <a:pt x="3421" y="1869"/>
                  </a:cubicBezTo>
                  <a:cubicBezTo>
                    <a:pt x="3389" y="1869"/>
                    <a:pt x="3389" y="1869"/>
                    <a:pt x="3389" y="1837"/>
                  </a:cubicBezTo>
                  <a:cubicBezTo>
                    <a:pt x="3389" y="1837"/>
                    <a:pt x="3326" y="32"/>
                    <a:pt x="2249" y="0"/>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3642;p36">
              <a:extLst>
                <a:ext uri="{FF2B5EF4-FFF2-40B4-BE49-F238E27FC236}">
                  <a16:creationId xmlns:a16="http://schemas.microsoft.com/office/drawing/2014/main" id="{F36DD41C-EF7A-4BC4-8F49-20F50FD7662E}"/>
                </a:ext>
              </a:extLst>
            </p:cNvPr>
            <p:cNvSpPr/>
            <p:nvPr/>
          </p:nvSpPr>
          <p:spPr>
            <a:xfrm>
              <a:off x="6045768" y="1731165"/>
              <a:ext cx="160211" cy="108607"/>
            </a:xfrm>
            <a:custGeom>
              <a:avLst/>
              <a:gdLst/>
              <a:ahLst/>
              <a:cxnLst/>
              <a:rect l="l" t="t" r="r" b="b"/>
              <a:pathLst>
                <a:path w="3738" h="2534" extrusionOk="0">
                  <a:moveTo>
                    <a:pt x="2407" y="349"/>
                  </a:moveTo>
                  <a:cubicBezTo>
                    <a:pt x="3199" y="380"/>
                    <a:pt x="3357" y="1711"/>
                    <a:pt x="3389" y="1996"/>
                  </a:cubicBezTo>
                  <a:cubicBezTo>
                    <a:pt x="3231" y="2059"/>
                    <a:pt x="2724" y="2186"/>
                    <a:pt x="1869" y="2186"/>
                  </a:cubicBezTo>
                  <a:cubicBezTo>
                    <a:pt x="982" y="2186"/>
                    <a:pt x="475" y="2059"/>
                    <a:pt x="317" y="1996"/>
                  </a:cubicBezTo>
                  <a:cubicBezTo>
                    <a:pt x="349" y="1711"/>
                    <a:pt x="444" y="380"/>
                    <a:pt x="1267" y="349"/>
                  </a:cubicBezTo>
                  <a:close/>
                  <a:moveTo>
                    <a:pt x="1267" y="0"/>
                  </a:moveTo>
                  <a:cubicBezTo>
                    <a:pt x="0" y="32"/>
                    <a:pt x="0" y="1964"/>
                    <a:pt x="0" y="2059"/>
                  </a:cubicBezTo>
                  <a:cubicBezTo>
                    <a:pt x="0" y="2471"/>
                    <a:pt x="1172" y="2534"/>
                    <a:pt x="1869" y="2534"/>
                  </a:cubicBezTo>
                  <a:cubicBezTo>
                    <a:pt x="2566" y="2534"/>
                    <a:pt x="3737" y="2471"/>
                    <a:pt x="3737" y="2059"/>
                  </a:cubicBezTo>
                  <a:lnTo>
                    <a:pt x="3737" y="2027"/>
                  </a:lnTo>
                  <a:cubicBezTo>
                    <a:pt x="3737" y="1964"/>
                    <a:pt x="3642" y="64"/>
                    <a:pt x="2407" y="32"/>
                  </a:cubicBezTo>
                  <a:cubicBezTo>
                    <a:pt x="1996" y="0"/>
                    <a:pt x="1615" y="0"/>
                    <a:pt x="1267"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8" name="Google Shape;3767;p36">
            <a:extLst>
              <a:ext uri="{FF2B5EF4-FFF2-40B4-BE49-F238E27FC236}">
                <a16:creationId xmlns:a16="http://schemas.microsoft.com/office/drawing/2014/main" id="{7A5CE363-4D36-4F92-BDC3-D6981C80B2DD}"/>
              </a:ext>
            </a:extLst>
          </p:cNvPr>
          <p:cNvSpPr txBox="1"/>
          <p:nvPr/>
        </p:nvSpPr>
        <p:spPr>
          <a:xfrm>
            <a:off x="1197014" y="3990209"/>
            <a:ext cx="1870400" cy="347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s-PE" sz="1400" b="1" kern="0" dirty="0">
                <a:solidFill>
                  <a:schemeClr val="bg1"/>
                </a:solidFill>
                <a:latin typeface="Arial" panose="020B0604020202020204" pitchFamily="34" charset="0"/>
                <a:ea typeface="Fira Sans Medium"/>
                <a:cs typeface="Arial" panose="020B0604020202020204" pitchFamily="34" charset="0"/>
                <a:sym typeface="Fira Sans Medium"/>
              </a:rPr>
              <a:t>Optimización de procesos</a:t>
            </a:r>
          </a:p>
        </p:txBody>
      </p:sp>
      <p:sp>
        <p:nvSpPr>
          <p:cNvPr id="269" name="Google Shape;3768;p36">
            <a:extLst>
              <a:ext uri="{FF2B5EF4-FFF2-40B4-BE49-F238E27FC236}">
                <a16:creationId xmlns:a16="http://schemas.microsoft.com/office/drawing/2014/main" id="{CFE98A22-D683-4418-9B46-CA5A69225670}"/>
              </a:ext>
            </a:extLst>
          </p:cNvPr>
          <p:cNvSpPr txBox="1"/>
          <p:nvPr/>
        </p:nvSpPr>
        <p:spPr>
          <a:xfrm>
            <a:off x="1304123" y="4437110"/>
            <a:ext cx="1663179" cy="1044000"/>
          </a:xfrm>
          <a:prstGeom prst="rect">
            <a:avLst/>
          </a:prstGeom>
          <a:noFill/>
          <a:ln>
            <a:noFill/>
          </a:ln>
        </p:spPr>
        <p:txBody>
          <a:bodyPr spcFirstLastPara="1" wrap="square" lIns="0" tIns="0" rIns="0" bIns="0" anchor="t" anchorCtr="0">
            <a:noAutofit/>
          </a:bodyPr>
          <a:lstStyle/>
          <a:p>
            <a:pPr algn="ctr" defTabSz="1219170">
              <a:buClr>
                <a:srgbClr val="000000"/>
              </a:buClr>
            </a:pPr>
            <a:r>
              <a:rPr lang="es-ES" sz="1200" kern="0" dirty="0">
                <a:solidFill>
                  <a:schemeClr val="bg1"/>
                </a:solidFill>
                <a:latin typeface="Arial" panose="020B0604020202020204" pitchFamily="34" charset="0"/>
                <a:ea typeface="Fira Sans"/>
                <a:cs typeface="Arial" panose="020B0604020202020204" pitchFamily="34" charset="0"/>
                <a:sym typeface="Fira Sans"/>
              </a:rPr>
              <a:t>Propuesta automática del RCE y de Casillas en DJ, reutilizando la información de CPE</a:t>
            </a:r>
          </a:p>
        </p:txBody>
      </p:sp>
      <p:sp>
        <p:nvSpPr>
          <p:cNvPr id="270" name="Google Shape;3769;p36">
            <a:extLst>
              <a:ext uri="{FF2B5EF4-FFF2-40B4-BE49-F238E27FC236}">
                <a16:creationId xmlns:a16="http://schemas.microsoft.com/office/drawing/2014/main" id="{8C745D77-DF44-4F0D-8A08-50F7EE9FF94C}"/>
              </a:ext>
            </a:extLst>
          </p:cNvPr>
          <p:cNvSpPr txBox="1"/>
          <p:nvPr/>
        </p:nvSpPr>
        <p:spPr>
          <a:xfrm>
            <a:off x="3312884" y="4408261"/>
            <a:ext cx="2044033" cy="510638"/>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s-PE" sz="1600" b="1" kern="0" dirty="0">
                <a:solidFill>
                  <a:srgbClr val="000000"/>
                </a:solidFill>
                <a:latin typeface="Arial" panose="020B0604020202020204" pitchFamily="34" charset="0"/>
                <a:ea typeface="Fira Sans Medium"/>
                <a:cs typeface="Arial" panose="020B0604020202020204" pitchFamily="34" charset="0"/>
                <a:sym typeface="Fira Sans Medium"/>
              </a:rPr>
              <a:t>Reducción de costos operativos</a:t>
            </a:r>
            <a:endParaRPr sz="1600" b="1" kern="0" dirty="0">
              <a:solidFill>
                <a:srgbClr val="000000"/>
              </a:solidFill>
              <a:latin typeface="Arial" panose="020B0604020202020204" pitchFamily="34" charset="0"/>
              <a:ea typeface="Fira Sans Medium"/>
              <a:cs typeface="Arial" panose="020B0604020202020204" pitchFamily="34" charset="0"/>
              <a:sym typeface="Fira Sans Medium"/>
            </a:endParaRPr>
          </a:p>
        </p:txBody>
      </p:sp>
      <p:sp>
        <p:nvSpPr>
          <p:cNvPr id="271" name="Google Shape;3770;p36">
            <a:extLst>
              <a:ext uri="{FF2B5EF4-FFF2-40B4-BE49-F238E27FC236}">
                <a16:creationId xmlns:a16="http://schemas.microsoft.com/office/drawing/2014/main" id="{B0136944-B7EC-4868-99D9-F80C211FDD74}"/>
              </a:ext>
            </a:extLst>
          </p:cNvPr>
          <p:cNvSpPr txBox="1"/>
          <p:nvPr/>
        </p:nvSpPr>
        <p:spPr>
          <a:xfrm>
            <a:off x="3317759" y="5026638"/>
            <a:ext cx="1991654" cy="1329174"/>
          </a:xfrm>
          <a:prstGeom prst="rect">
            <a:avLst/>
          </a:prstGeom>
          <a:noFill/>
          <a:ln>
            <a:noFill/>
          </a:ln>
        </p:spPr>
        <p:txBody>
          <a:bodyPr spcFirstLastPara="1" wrap="square" lIns="0" tIns="0" rIns="0" bIns="0" anchor="t" anchorCtr="0">
            <a:noAutofit/>
          </a:bodyPr>
          <a:lstStyle/>
          <a:p>
            <a:pPr algn="ctr"/>
            <a:r>
              <a:rPr lang="es-PE" sz="1400" kern="0" dirty="0">
                <a:solidFill>
                  <a:srgbClr val="000000"/>
                </a:solidFill>
                <a:latin typeface="Arial" panose="020B0604020202020204" pitchFamily="34" charset="0"/>
                <a:ea typeface="Fira Sans"/>
                <a:cs typeface="Arial" panose="020B0604020202020204" pitchFamily="34" charset="0"/>
                <a:sym typeface="Fira Sans"/>
              </a:rPr>
              <a:t>Ahorros por consumo de papel, impresión, archivo y conservación.</a:t>
            </a:r>
          </a:p>
          <a:p>
            <a:pPr algn="ctr"/>
            <a:r>
              <a:rPr lang="es-PE" sz="1400" kern="0" dirty="0">
                <a:solidFill>
                  <a:srgbClr val="000000"/>
                </a:solidFill>
                <a:latin typeface="Arial" panose="020B0604020202020204" pitchFamily="34" charset="0"/>
                <a:ea typeface="Fira Sans"/>
                <a:cs typeface="Arial" panose="020B0604020202020204" pitchFamily="34" charset="0"/>
                <a:sym typeface="Fira Sans"/>
              </a:rPr>
              <a:t>Reducción de </a:t>
            </a:r>
            <a:r>
              <a:rPr lang="es-ES" altLang="es-PE" sz="1400" kern="0" noProof="1">
                <a:solidFill>
                  <a:srgbClr val="000000"/>
                </a:solidFill>
                <a:latin typeface="Arial" panose="020B0604020202020204" pitchFamily="34" charset="0"/>
                <a:cs typeface="Arial" panose="020B0604020202020204" pitchFamily="34" charset="0"/>
              </a:rPr>
              <a:t>atenciones</a:t>
            </a:r>
          </a:p>
          <a:p>
            <a:pPr algn="ctr"/>
            <a:r>
              <a:rPr lang="es-ES" altLang="es-PE" sz="1400" kern="0" noProof="1">
                <a:solidFill>
                  <a:srgbClr val="000000"/>
                </a:solidFill>
                <a:latin typeface="Arial" panose="020B0604020202020204" pitchFamily="34" charset="0"/>
                <a:cs typeface="Arial" panose="020B0604020202020204" pitchFamily="34" charset="0"/>
              </a:rPr>
              <a:t>y asesorías de control posterior.</a:t>
            </a:r>
            <a:endParaRPr lang="es-MX" sz="1400" kern="0" dirty="0">
              <a:solidFill>
                <a:srgbClr val="000000"/>
              </a:solidFill>
              <a:latin typeface="Arial" panose="020B0604020202020204" pitchFamily="34" charset="0"/>
              <a:cs typeface="Arial" panose="020B0604020202020204" pitchFamily="34" charset="0"/>
            </a:endParaRPr>
          </a:p>
          <a:p>
            <a:pPr algn="ctr" defTabSz="1219170">
              <a:buClr>
                <a:srgbClr val="000000"/>
              </a:buClr>
            </a:pPr>
            <a:endParaRPr sz="1400" kern="0" dirty="0">
              <a:solidFill>
                <a:srgbClr val="000000"/>
              </a:solidFill>
              <a:latin typeface="Arial" panose="020B0604020202020204" pitchFamily="34" charset="0"/>
              <a:ea typeface="Fira Sans"/>
              <a:cs typeface="Arial" panose="020B0604020202020204" pitchFamily="34" charset="0"/>
              <a:sym typeface="Fira Sans"/>
            </a:endParaRPr>
          </a:p>
        </p:txBody>
      </p:sp>
      <p:sp>
        <p:nvSpPr>
          <p:cNvPr id="272" name="Google Shape;3771;p36">
            <a:extLst>
              <a:ext uri="{FF2B5EF4-FFF2-40B4-BE49-F238E27FC236}">
                <a16:creationId xmlns:a16="http://schemas.microsoft.com/office/drawing/2014/main" id="{E671010B-79DE-4007-A6F2-39D416D8BCFE}"/>
              </a:ext>
            </a:extLst>
          </p:cNvPr>
          <p:cNvSpPr txBox="1"/>
          <p:nvPr/>
        </p:nvSpPr>
        <p:spPr>
          <a:xfrm>
            <a:off x="7705848" y="4590002"/>
            <a:ext cx="1870400" cy="347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s-PE" sz="1600" b="1" kern="0" dirty="0">
                <a:solidFill>
                  <a:srgbClr val="000000"/>
                </a:solidFill>
                <a:latin typeface="Arial" panose="020B0604020202020204" pitchFamily="34" charset="0"/>
                <a:ea typeface="Fira Sans Medium"/>
                <a:cs typeface="Arial" panose="020B0604020202020204" pitchFamily="34" charset="0"/>
                <a:sym typeface="Fira Sans Medium"/>
              </a:rPr>
              <a:t>Base de conocimiento</a:t>
            </a:r>
            <a:endParaRPr sz="1600" b="1" kern="0" dirty="0">
              <a:solidFill>
                <a:srgbClr val="000000"/>
              </a:solidFill>
              <a:latin typeface="Arial" panose="020B0604020202020204" pitchFamily="34" charset="0"/>
              <a:ea typeface="Fira Sans Medium"/>
              <a:cs typeface="Arial" panose="020B0604020202020204" pitchFamily="34" charset="0"/>
              <a:sym typeface="Fira Sans Medium"/>
            </a:endParaRPr>
          </a:p>
        </p:txBody>
      </p:sp>
      <p:sp>
        <p:nvSpPr>
          <p:cNvPr id="273" name="Google Shape;3772;p36">
            <a:extLst>
              <a:ext uri="{FF2B5EF4-FFF2-40B4-BE49-F238E27FC236}">
                <a16:creationId xmlns:a16="http://schemas.microsoft.com/office/drawing/2014/main" id="{11C0C8FD-F75B-4658-BE12-0AD7427F22E0}"/>
              </a:ext>
            </a:extLst>
          </p:cNvPr>
          <p:cNvSpPr txBox="1"/>
          <p:nvPr/>
        </p:nvSpPr>
        <p:spPr>
          <a:xfrm>
            <a:off x="7588958" y="5073276"/>
            <a:ext cx="2092473" cy="1223159"/>
          </a:xfrm>
          <a:prstGeom prst="rect">
            <a:avLst/>
          </a:prstGeom>
          <a:noFill/>
          <a:ln>
            <a:noFill/>
          </a:ln>
        </p:spPr>
        <p:txBody>
          <a:bodyPr spcFirstLastPara="1" wrap="square" lIns="0" tIns="0" rIns="0" bIns="0" anchor="t" anchorCtr="0">
            <a:noAutofit/>
          </a:bodyPr>
          <a:lstStyle/>
          <a:p>
            <a:pPr algn="ctr" defTabSz="1219170">
              <a:buClr>
                <a:srgbClr val="000000"/>
              </a:buClr>
            </a:pPr>
            <a:r>
              <a:rPr lang="es-PE" sz="1400" kern="0" dirty="0">
                <a:solidFill>
                  <a:srgbClr val="000000"/>
                </a:solidFill>
                <a:latin typeface="Arial" panose="020B0604020202020204" pitchFamily="34" charset="0"/>
                <a:ea typeface="Fira Sans"/>
                <a:cs typeface="Arial" panose="020B0604020202020204" pitchFamily="34" charset="0"/>
                <a:sym typeface="Fira Sans"/>
              </a:rPr>
              <a:t>Información del registro e inconsistencias disponible para validaciones posteriores</a:t>
            </a:r>
            <a:endParaRPr sz="1400" kern="0" dirty="0">
              <a:solidFill>
                <a:srgbClr val="000000"/>
              </a:solidFill>
              <a:latin typeface="Arial" panose="020B0604020202020204" pitchFamily="34" charset="0"/>
              <a:ea typeface="Fira Sans"/>
              <a:cs typeface="Arial" panose="020B0604020202020204" pitchFamily="34" charset="0"/>
              <a:sym typeface="Fira Sans"/>
            </a:endParaRPr>
          </a:p>
        </p:txBody>
      </p:sp>
      <p:sp>
        <p:nvSpPr>
          <p:cNvPr id="274" name="Google Shape;3773;p36">
            <a:extLst>
              <a:ext uri="{FF2B5EF4-FFF2-40B4-BE49-F238E27FC236}">
                <a16:creationId xmlns:a16="http://schemas.microsoft.com/office/drawing/2014/main" id="{5F8AEE33-8AA6-407C-9612-BE2684D8D2BD}"/>
              </a:ext>
            </a:extLst>
          </p:cNvPr>
          <p:cNvSpPr txBox="1"/>
          <p:nvPr/>
        </p:nvSpPr>
        <p:spPr>
          <a:xfrm>
            <a:off x="9861848" y="4057584"/>
            <a:ext cx="1870400" cy="347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s-PE" sz="1600" b="1" kern="0" dirty="0">
                <a:solidFill>
                  <a:schemeClr val="bg1"/>
                </a:solidFill>
                <a:latin typeface="Arial" panose="020B0604020202020204" pitchFamily="34" charset="0"/>
                <a:ea typeface="Fira Sans Medium"/>
                <a:cs typeface="Arial" panose="020B0604020202020204" pitchFamily="34" charset="0"/>
                <a:sym typeface="Fira Sans Medium"/>
              </a:rPr>
              <a:t>Mejora del Cumplimiento</a:t>
            </a:r>
            <a:endParaRPr sz="1600" b="1" kern="0" dirty="0">
              <a:solidFill>
                <a:schemeClr val="bg1"/>
              </a:solidFill>
              <a:latin typeface="Arial" panose="020B0604020202020204" pitchFamily="34" charset="0"/>
              <a:ea typeface="Fira Sans Medium"/>
              <a:cs typeface="Arial" panose="020B0604020202020204" pitchFamily="34" charset="0"/>
              <a:sym typeface="Fira Sans Medium"/>
            </a:endParaRPr>
          </a:p>
        </p:txBody>
      </p:sp>
      <p:sp>
        <p:nvSpPr>
          <p:cNvPr id="275" name="Google Shape;3774;p36">
            <a:extLst>
              <a:ext uri="{FF2B5EF4-FFF2-40B4-BE49-F238E27FC236}">
                <a16:creationId xmlns:a16="http://schemas.microsoft.com/office/drawing/2014/main" id="{2E414A02-A3E7-4F97-808F-843E07ECFA7D}"/>
              </a:ext>
            </a:extLst>
          </p:cNvPr>
          <p:cNvSpPr txBox="1"/>
          <p:nvPr/>
        </p:nvSpPr>
        <p:spPr>
          <a:xfrm>
            <a:off x="10069432" y="4573400"/>
            <a:ext cx="1587170" cy="841200"/>
          </a:xfrm>
          <a:prstGeom prst="rect">
            <a:avLst/>
          </a:prstGeom>
          <a:noFill/>
          <a:ln>
            <a:noFill/>
          </a:ln>
        </p:spPr>
        <p:txBody>
          <a:bodyPr spcFirstLastPara="1" wrap="square" lIns="0" tIns="0" rIns="0" bIns="0" anchor="t" anchorCtr="0">
            <a:noAutofit/>
          </a:bodyPr>
          <a:lstStyle/>
          <a:p>
            <a:pPr algn="ctr" defTabSz="1219170">
              <a:buClr>
                <a:srgbClr val="000000"/>
              </a:buClr>
            </a:pPr>
            <a:r>
              <a:rPr lang="es-PE" sz="1400" kern="0" dirty="0">
                <a:solidFill>
                  <a:schemeClr val="bg1"/>
                </a:solidFill>
                <a:latin typeface="Arial" panose="020B0604020202020204" pitchFamily="34" charset="0"/>
                <a:ea typeface="Fira Sans"/>
                <a:cs typeface="Arial" panose="020B0604020202020204" pitchFamily="34" charset="0"/>
                <a:sym typeface="Fira Sans"/>
              </a:rPr>
              <a:t>Facilitando y acompañando la elaboración del RCE</a:t>
            </a:r>
            <a:endParaRPr sz="1400" kern="0" dirty="0">
              <a:solidFill>
                <a:schemeClr val="bg1"/>
              </a:solidFill>
              <a:latin typeface="Arial" panose="020B0604020202020204" pitchFamily="34" charset="0"/>
              <a:ea typeface="Fira Sans"/>
              <a:cs typeface="Arial" panose="020B0604020202020204" pitchFamily="34" charset="0"/>
              <a:sym typeface="Fira Sans"/>
            </a:endParaRPr>
          </a:p>
        </p:txBody>
      </p:sp>
      <p:sp>
        <p:nvSpPr>
          <p:cNvPr id="276" name="Google Shape;3775;p36">
            <a:extLst>
              <a:ext uri="{FF2B5EF4-FFF2-40B4-BE49-F238E27FC236}">
                <a16:creationId xmlns:a16="http://schemas.microsoft.com/office/drawing/2014/main" id="{27F0570E-A186-42EE-A938-C09113BC4D77}"/>
              </a:ext>
            </a:extLst>
          </p:cNvPr>
          <p:cNvSpPr txBox="1"/>
          <p:nvPr/>
        </p:nvSpPr>
        <p:spPr>
          <a:xfrm>
            <a:off x="5532732" y="3450076"/>
            <a:ext cx="1870400" cy="347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s-PE" sz="1600" b="1" kern="0" dirty="0">
                <a:solidFill>
                  <a:schemeClr val="bg1"/>
                </a:solidFill>
                <a:latin typeface="Arial" panose="020B0604020202020204" pitchFamily="34" charset="0"/>
                <a:ea typeface="Fira Sans Medium"/>
                <a:cs typeface="Arial" panose="020B0604020202020204" pitchFamily="34" charset="0"/>
                <a:sym typeface="Fira Sans Medium"/>
              </a:rPr>
              <a:t>Mejor Gestión de Ajustes</a:t>
            </a:r>
            <a:endParaRPr sz="1600" b="1" kern="0" dirty="0">
              <a:solidFill>
                <a:schemeClr val="bg1"/>
              </a:solidFill>
              <a:latin typeface="Arial" panose="020B0604020202020204" pitchFamily="34" charset="0"/>
              <a:ea typeface="Fira Sans Medium"/>
              <a:cs typeface="Arial" panose="020B0604020202020204" pitchFamily="34" charset="0"/>
              <a:sym typeface="Fira Sans Medium"/>
            </a:endParaRPr>
          </a:p>
        </p:txBody>
      </p:sp>
      <p:sp>
        <p:nvSpPr>
          <p:cNvPr id="277" name="Google Shape;3776;p36">
            <a:extLst>
              <a:ext uri="{FF2B5EF4-FFF2-40B4-BE49-F238E27FC236}">
                <a16:creationId xmlns:a16="http://schemas.microsoft.com/office/drawing/2014/main" id="{E54C03D1-C695-4536-97FE-D79AA0C767B7}"/>
              </a:ext>
            </a:extLst>
          </p:cNvPr>
          <p:cNvSpPr txBox="1"/>
          <p:nvPr/>
        </p:nvSpPr>
        <p:spPr>
          <a:xfrm>
            <a:off x="5730690" y="3972759"/>
            <a:ext cx="1488514" cy="841200"/>
          </a:xfrm>
          <a:prstGeom prst="rect">
            <a:avLst/>
          </a:prstGeom>
          <a:noFill/>
          <a:ln>
            <a:noFill/>
          </a:ln>
        </p:spPr>
        <p:txBody>
          <a:bodyPr spcFirstLastPara="1" wrap="square" lIns="0" tIns="0" rIns="0" bIns="0" anchor="t" anchorCtr="0">
            <a:noAutofit/>
          </a:bodyPr>
          <a:lstStyle/>
          <a:p>
            <a:pPr algn="ctr" defTabSz="1219170">
              <a:buClr>
                <a:srgbClr val="000000"/>
              </a:buClr>
            </a:pPr>
            <a:r>
              <a:rPr lang="es-PE" sz="1200" kern="0" dirty="0">
                <a:solidFill>
                  <a:schemeClr val="bg1"/>
                </a:solidFill>
                <a:latin typeface="Arial" panose="020B0604020202020204" pitchFamily="34" charset="0"/>
                <a:ea typeface="Fira Sans"/>
                <a:cs typeface="Arial" panose="020B0604020202020204" pitchFamily="34" charset="0"/>
                <a:sym typeface="Fira Sans"/>
              </a:rPr>
              <a:t>Eliminación de estados con control del ajuste </a:t>
            </a:r>
            <a:r>
              <a:rPr lang="es-ES" sz="1200" kern="0" dirty="0">
                <a:solidFill>
                  <a:schemeClr val="bg1"/>
                </a:solidFill>
                <a:latin typeface="Arial" panose="020B0604020202020204" pitchFamily="34" charset="0"/>
                <a:cs typeface="Arial" panose="020B0604020202020204" pitchFamily="34" charset="0"/>
                <a:sym typeface="Arial"/>
              </a:rPr>
              <a:t>en el periodo a modificar</a:t>
            </a:r>
            <a:endParaRPr sz="1200" kern="0" dirty="0">
              <a:solidFill>
                <a:schemeClr val="bg1"/>
              </a:solidFill>
              <a:latin typeface="Arial" panose="020B0604020202020204" pitchFamily="34" charset="0"/>
              <a:cs typeface="Arial" panose="020B0604020202020204" pitchFamily="34" charset="0"/>
              <a:sym typeface="Fira Sans"/>
            </a:endParaRPr>
          </a:p>
        </p:txBody>
      </p:sp>
      <p:grpSp>
        <p:nvGrpSpPr>
          <p:cNvPr id="278" name="Grupo 277">
            <a:extLst>
              <a:ext uri="{FF2B5EF4-FFF2-40B4-BE49-F238E27FC236}">
                <a16:creationId xmlns:a16="http://schemas.microsoft.com/office/drawing/2014/main" id="{97FAA3CA-1441-4F60-AEB4-0985FA4DF885}"/>
              </a:ext>
            </a:extLst>
          </p:cNvPr>
          <p:cNvGrpSpPr/>
          <p:nvPr/>
        </p:nvGrpSpPr>
        <p:grpSpPr>
          <a:xfrm>
            <a:off x="5842929" y="2006702"/>
            <a:ext cx="1303072" cy="1196950"/>
            <a:chOff x="1103710" y="2351735"/>
            <a:chExt cx="1303072" cy="1196950"/>
          </a:xfrm>
        </p:grpSpPr>
        <p:sp>
          <p:nvSpPr>
            <p:cNvPr id="279" name="Google Shape;3643;p36">
              <a:extLst>
                <a:ext uri="{FF2B5EF4-FFF2-40B4-BE49-F238E27FC236}">
                  <a16:creationId xmlns:a16="http://schemas.microsoft.com/office/drawing/2014/main" id="{7D9B4691-D28E-4A28-9E3B-7BECB40CEC39}"/>
                </a:ext>
              </a:extLst>
            </p:cNvPr>
            <p:cNvSpPr/>
            <p:nvPr/>
          </p:nvSpPr>
          <p:spPr>
            <a:xfrm>
              <a:off x="1103710" y="2457470"/>
              <a:ext cx="244345" cy="825141"/>
            </a:xfrm>
            <a:custGeom>
              <a:avLst/>
              <a:gdLst/>
              <a:ahLst/>
              <a:cxnLst/>
              <a:rect l="l" t="t" r="r" b="b"/>
              <a:pathLst>
                <a:path w="5701" h="19252" extrusionOk="0">
                  <a:moveTo>
                    <a:pt x="5497" y="1"/>
                  </a:moveTo>
                  <a:cubicBezTo>
                    <a:pt x="5454" y="1"/>
                    <a:pt x="5413" y="18"/>
                    <a:pt x="5384" y="61"/>
                  </a:cubicBezTo>
                  <a:cubicBezTo>
                    <a:pt x="4877" y="441"/>
                    <a:pt x="4402" y="884"/>
                    <a:pt x="3991" y="1359"/>
                  </a:cubicBezTo>
                  <a:cubicBezTo>
                    <a:pt x="3896" y="1454"/>
                    <a:pt x="3896" y="1549"/>
                    <a:pt x="3991" y="1644"/>
                  </a:cubicBezTo>
                  <a:cubicBezTo>
                    <a:pt x="4022" y="1676"/>
                    <a:pt x="4054" y="1676"/>
                    <a:pt x="4117" y="1676"/>
                  </a:cubicBezTo>
                  <a:cubicBezTo>
                    <a:pt x="4181" y="1676"/>
                    <a:pt x="4212" y="1676"/>
                    <a:pt x="4244" y="1612"/>
                  </a:cubicBezTo>
                  <a:cubicBezTo>
                    <a:pt x="4687" y="1169"/>
                    <a:pt x="5131" y="726"/>
                    <a:pt x="5606" y="346"/>
                  </a:cubicBezTo>
                  <a:cubicBezTo>
                    <a:pt x="5701" y="282"/>
                    <a:pt x="5701" y="156"/>
                    <a:pt x="5637" y="61"/>
                  </a:cubicBezTo>
                  <a:cubicBezTo>
                    <a:pt x="5603" y="26"/>
                    <a:pt x="5549" y="1"/>
                    <a:pt x="5497" y="1"/>
                  </a:cubicBezTo>
                  <a:close/>
                  <a:moveTo>
                    <a:pt x="2897" y="2772"/>
                  </a:moveTo>
                  <a:cubicBezTo>
                    <a:pt x="2844" y="2772"/>
                    <a:pt x="2790" y="2795"/>
                    <a:pt x="2755" y="2847"/>
                  </a:cubicBezTo>
                  <a:cubicBezTo>
                    <a:pt x="2375" y="3386"/>
                    <a:pt x="2059" y="3924"/>
                    <a:pt x="1742" y="4494"/>
                  </a:cubicBezTo>
                  <a:cubicBezTo>
                    <a:pt x="1710" y="4589"/>
                    <a:pt x="1742" y="4684"/>
                    <a:pt x="1837" y="4748"/>
                  </a:cubicBezTo>
                  <a:cubicBezTo>
                    <a:pt x="1869" y="4748"/>
                    <a:pt x="1869" y="4779"/>
                    <a:pt x="1900" y="4779"/>
                  </a:cubicBezTo>
                  <a:cubicBezTo>
                    <a:pt x="1964" y="4779"/>
                    <a:pt x="2059" y="4716"/>
                    <a:pt x="2090" y="4653"/>
                  </a:cubicBezTo>
                  <a:cubicBezTo>
                    <a:pt x="2375" y="4114"/>
                    <a:pt x="2692" y="3576"/>
                    <a:pt x="3072" y="3069"/>
                  </a:cubicBezTo>
                  <a:cubicBezTo>
                    <a:pt x="3136" y="2974"/>
                    <a:pt x="3104" y="2879"/>
                    <a:pt x="3009" y="2816"/>
                  </a:cubicBezTo>
                  <a:cubicBezTo>
                    <a:pt x="2980" y="2787"/>
                    <a:pt x="2939" y="2772"/>
                    <a:pt x="2897" y="2772"/>
                  </a:cubicBezTo>
                  <a:close/>
                  <a:moveTo>
                    <a:pt x="1151" y="6101"/>
                  </a:moveTo>
                  <a:cubicBezTo>
                    <a:pt x="1067" y="6101"/>
                    <a:pt x="976" y="6158"/>
                    <a:pt x="950" y="6236"/>
                  </a:cubicBezTo>
                  <a:cubicBezTo>
                    <a:pt x="729" y="6838"/>
                    <a:pt x="539" y="7471"/>
                    <a:pt x="380" y="8073"/>
                  </a:cubicBezTo>
                  <a:cubicBezTo>
                    <a:pt x="380" y="8168"/>
                    <a:pt x="444" y="8294"/>
                    <a:pt x="539" y="8294"/>
                  </a:cubicBezTo>
                  <a:cubicBezTo>
                    <a:pt x="539" y="8326"/>
                    <a:pt x="570" y="8326"/>
                    <a:pt x="570" y="8326"/>
                  </a:cubicBezTo>
                  <a:cubicBezTo>
                    <a:pt x="665" y="8326"/>
                    <a:pt x="760" y="8263"/>
                    <a:pt x="760" y="8168"/>
                  </a:cubicBezTo>
                  <a:cubicBezTo>
                    <a:pt x="919" y="7566"/>
                    <a:pt x="1077" y="6964"/>
                    <a:pt x="1299" y="6363"/>
                  </a:cubicBezTo>
                  <a:cubicBezTo>
                    <a:pt x="1330" y="6268"/>
                    <a:pt x="1299" y="6173"/>
                    <a:pt x="1204" y="6109"/>
                  </a:cubicBezTo>
                  <a:cubicBezTo>
                    <a:pt x="1187" y="6104"/>
                    <a:pt x="1169" y="6101"/>
                    <a:pt x="1151" y="6101"/>
                  </a:cubicBezTo>
                  <a:close/>
                  <a:moveTo>
                    <a:pt x="247" y="9808"/>
                  </a:moveTo>
                  <a:cubicBezTo>
                    <a:pt x="167" y="9808"/>
                    <a:pt x="95" y="9891"/>
                    <a:pt x="95" y="9973"/>
                  </a:cubicBezTo>
                  <a:cubicBezTo>
                    <a:pt x="32" y="10448"/>
                    <a:pt x="0" y="10923"/>
                    <a:pt x="0" y="11430"/>
                  </a:cubicBezTo>
                  <a:cubicBezTo>
                    <a:pt x="0" y="11588"/>
                    <a:pt x="0" y="11746"/>
                    <a:pt x="32" y="11905"/>
                  </a:cubicBezTo>
                  <a:cubicBezTo>
                    <a:pt x="32" y="12000"/>
                    <a:pt x="95" y="12095"/>
                    <a:pt x="222" y="12095"/>
                  </a:cubicBezTo>
                  <a:cubicBezTo>
                    <a:pt x="317" y="12095"/>
                    <a:pt x="412" y="12000"/>
                    <a:pt x="412" y="11873"/>
                  </a:cubicBezTo>
                  <a:cubicBezTo>
                    <a:pt x="412" y="11746"/>
                    <a:pt x="380" y="11588"/>
                    <a:pt x="380" y="11430"/>
                  </a:cubicBezTo>
                  <a:cubicBezTo>
                    <a:pt x="380" y="10955"/>
                    <a:pt x="412" y="10480"/>
                    <a:pt x="475" y="10005"/>
                  </a:cubicBezTo>
                  <a:cubicBezTo>
                    <a:pt x="475" y="9910"/>
                    <a:pt x="380" y="9815"/>
                    <a:pt x="285" y="9815"/>
                  </a:cubicBezTo>
                  <a:cubicBezTo>
                    <a:pt x="273" y="9810"/>
                    <a:pt x="260" y="9808"/>
                    <a:pt x="247" y="9808"/>
                  </a:cubicBezTo>
                  <a:close/>
                  <a:moveTo>
                    <a:pt x="380" y="13583"/>
                  </a:moveTo>
                  <a:cubicBezTo>
                    <a:pt x="254" y="13615"/>
                    <a:pt x="190" y="13710"/>
                    <a:pt x="222" y="13805"/>
                  </a:cubicBezTo>
                  <a:cubicBezTo>
                    <a:pt x="317" y="14438"/>
                    <a:pt x="475" y="15072"/>
                    <a:pt x="634" y="15673"/>
                  </a:cubicBezTo>
                  <a:cubicBezTo>
                    <a:pt x="665" y="15768"/>
                    <a:pt x="760" y="15832"/>
                    <a:pt x="824" y="15832"/>
                  </a:cubicBezTo>
                  <a:cubicBezTo>
                    <a:pt x="855" y="15832"/>
                    <a:pt x="855" y="15800"/>
                    <a:pt x="887" y="15800"/>
                  </a:cubicBezTo>
                  <a:cubicBezTo>
                    <a:pt x="982" y="15768"/>
                    <a:pt x="1045" y="15673"/>
                    <a:pt x="1014" y="15578"/>
                  </a:cubicBezTo>
                  <a:cubicBezTo>
                    <a:pt x="824" y="14977"/>
                    <a:pt x="697" y="14375"/>
                    <a:pt x="602" y="13742"/>
                  </a:cubicBezTo>
                  <a:cubicBezTo>
                    <a:pt x="570" y="13647"/>
                    <a:pt x="475" y="13583"/>
                    <a:pt x="380" y="13583"/>
                  </a:cubicBezTo>
                  <a:close/>
                  <a:moveTo>
                    <a:pt x="1496" y="17213"/>
                  </a:moveTo>
                  <a:cubicBezTo>
                    <a:pt x="1473" y="17213"/>
                    <a:pt x="1449" y="17217"/>
                    <a:pt x="1425" y="17225"/>
                  </a:cubicBezTo>
                  <a:cubicBezTo>
                    <a:pt x="1330" y="17257"/>
                    <a:pt x="1267" y="17383"/>
                    <a:pt x="1330" y="17478"/>
                  </a:cubicBezTo>
                  <a:cubicBezTo>
                    <a:pt x="1584" y="18049"/>
                    <a:pt x="1900" y="18619"/>
                    <a:pt x="2217" y="19189"/>
                  </a:cubicBezTo>
                  <a:cubicBezTo>
                    <a:pt x="2249" y="19220"/>
                    <a:pt x="2312" y="19252"/>
                    <a:pt x="2375" y="19252"/>
                  </a:cubicBezTo>
                  <a:cubicBezTo>
                    <a:pt x="2439" y="19252"/>
                    <a:pt x="2470" y="19252"/>
                    <a:pt x="2470" y="19220"/>
                  </a:cubicBezTo>
                  <a:cubicBezTo>
                    <a:pt x="2565" y="19189"/>
                    <a:pt x="2597" y="19062"/>
                    <a:pt x="2534" y="18967"/>
                  </a:cubicBezTo>
                  <a:cubicBezTo>
                    <a:pt x="2217" y="18429"/>
                    <a:pt x="1932" y="17890"/>
                    <a:pt x="1647" y="17320"/>
                  </a:cubicBezTo>
                  <a:cubicBezTo>
                    <a:pt x="1623" y="17249"/>
                    <a:pt x="1564" y="17213"/>
                    <a:pt x="1496" y="17213"/>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3644;p36">
              <a:extLst>
                <a:ext uri="{FF2B5EF4-FFF2-40B4-BE49-F238E27FC236}">
                  <a16:creationId xmlns:a16="http://schemas.microsoft.com/office/drawing/2014/main" id="{83E54F8C-90AC-43E5-B4AD-8633BF7F71F6}"/>
                </a:ext>
              </a:extLst>
            </p:cNvPr>
            <p:cNvSpPr/>
            <p:nvPr/>
          </p:nvSpPr>
          <p:spPr>
            <a:xfrm>
              <a:off x="1916764" y="3151759"/>
              <a:ext cx="415356" cy="396926"/>
            </a:xfrm>
            <a:custGeom>
              <a:avLst/>
              <a:gdLst/>
              <a:ahLst/>
              <a:cxnLst/>
              <a:rect l="l" t="t" r="r" b="b"/>
              <a:pathLst>
                <a:path w="9691" h="9261" extrusionOk="0">
                  <a:moveTo>
                    <a:pt x="9462" y="1"/>
                  </a:moveTo>
                  <a:cubicBezTo>
                    <a:pt x="9394" y="1"/>
                    <a:pt x="9335" y="36"/>
                    <a:pt x="9311" y="108"/>
                  </a:cubicBezTo>
                  <a:cubicBezTo>
                    <a:pt x="9089" y="709"/>
                    <a:pt x="8836" y="1279"/>
                    <a:pt x="8551" y="1850"/>
                  </a:cubicBezTo>
                  <a:cubicBezTo>
                    <a:pt x="8487" y="1945"/>
                    <a:pt x="8519" y="2040"/>
                    <a:pt x="8614" y="2103"/>
                  </a:cubicBezTo>
                  <a:lnTo>
                    <a:pt x="8709" y="2103"/>
                  </a:lnTo>
                  <a:cubicBezTo>
                    <a:pt x="8772" y="2103"/>
                    <a:pt x="8836" y="2071"/>
                    <a:pt x="8899" y="2008"/>
                  </a:cubicBezTo>
                  <a:cubicBezTo>
                    <a:pt x="9184" y="1438"/>
                    <a:pt x="9437" y="836"/>
                    <a:pt x="9659" y="266"/>
                  </a:cubicBezTo>
                  <a:cubicBezTo>
                    <a:pt x="9691" y="139"/>
                    <a:pt x="9659" y="44"/>
                    <a:pt x="9532" y="13"/>
                  </a:cubicBezTo>
                  <a:cubicBezTo>
                    <a:pt x="9509" y="5"/>
                    <a:pt x="9485" y="1"/>
                    <a:pt x="9462" y="1"/>
                  </a:cubicBezTo>
                  <a:close/>
                  <a:moveTo>
                    <a:pt x="7710" y="3357"/>
                  </a:moveTo>
                  <a:cubicBezTo>
                    <a:pt x="7658" y="3357"/>
                    <a:pt x="7604" y="3381"/>
                    <a:pt x="7569" y="3433"/>
                  </a:cubicBezTo>
                  <a:cubicBezTo>
                    <a:pt x="7221" y="3940"/>
                    <a:pt x="6809" y="4446"/>
                    <a:pt x="6397" y="4890"/>
                  </a:cubicBezTo>
                  <a:cubicBezTo>
                    <a:pt x="6334" y="4985"/>
                    <a:pt x="6334" y="5080"/>
                    <a:pt x="6397" y="5175"/>
                  </a:cubicBezTo>
                  <a:cubicBezTo>
                    <a:pt x="6461" y="5206"/>
                    <a:pt x="6492" y="5206"/>
                    <a:pt x="6524" y="5206"/>
                  </a:cubicBezTo>
                  <a:cubicBezTo>
                    <a:pt x="6587" y="5206"/>
                    <a:pt x="6651" y="5206"/>
                    <a:pt x="6682" y="5143"/>
                  </a:cubicBezTo>
                  <a:cubicBezTo>
                    <a:pt x="7126" y="4668"/>
                    <a:pt x="7506" y="4161"/>
                    <a:pt x="7886" y="3655"/>
                  </a:cubicBezTo>
                  <a:cubicBezTo>
                    <a:pt x="7949" y="3560"/>
                    <a:pt x="7917" y="3433"/>
                    <a:pt x="7822" y="3401"/>
                  </a:cubicBezTo>
                  <a:cubicBezTo>
                    <a:pt x="7794" y="3373"/>
                    <a:pt x="7753" y="3357"/>
                    <a:pt x="7710" y="3357"/>
                  </a:cubicBezTo>
                  <a:close/>
                  <a:moveTo>
                    <a:pt x="5174" y="6144"/>
                  </a:moveTo>
                  <a:cubicBezTo>
                    <a:pt x="5127" y="6144"/>
                    <a:pt x="5078" y="6160"/>
                    <a:pt x="5035" y="6188"/>
                  </a:cubicBezTo>
                  <a:cubicBezTo>
                    <a:pt x="4560" y="6600"/>
                    <a:pt x="4054" y="6980"/>
                    <a:pt x="3547" y="7297"/>
                  </a:cubicBezTo>
                  <a:cubicBezTo>
                    <a:pt x="3452" y="7360"/>
                    <a:pt x="3420" y="7487"/>
                    <a:pt x="3484" y="7582"/>
                  </a:cubicBezTo>
                  <a:cubicBezTo>
                    <a:pt x="3515" y="7613"/>
                    <a:pt x="3579" y="7645"/>
                    <a:pt x="3642" y="7645"/>
                  </a:cubicBezTo>
                  <a:lnTo>
                    <a:pt x="3737" y="7645"/>
                  </a:lnTo>
                  <a:cubicBezTo>
                    <a:pt x="4275" y="7297"/>
                    <a:pt x="4814" y="6917"/>
                    <a:pt x="5289" y="6505"/>
                  </a:cubicBezTo>
                  <a:cubicBezTo>
                    <a:pt x="5384" y="6410"/>
                    <a:pt x="5384" y="6315"/>
                    <a:pt x="5320" y="6220"/>
                  </a:cubicBezTo>
                  <a:cubicBezTo>
                    <a:pt x="5286" y="6168"/>
                    <a:pt x="5232" y="6144"/>
                    <a:pt x="5174" y="6144"/>
                  </a:cubicBezTo>
                  <a:close/>
                  <a:moveTo>
                    <a:pt x="1975" y="8203"/>
                  </a:moveTo>
                  <a:cubicBezTo>
                    <a:pt x="1950" y="8203"/>
                    <a:pt x="1924" y="8207"/>
                    <a:pt x="1900" y="8215"/>
                  </a:cubicBezTo>
                  <a:cubicBezTo>
                    <a:pt x="1330" y="8500"/>
                    <a:pt x="760" y="8722"/>
                    <a:pt x="158" y="8912"/>
                  </a:cubicBezTo>
                  <a:cubicBezTo>
                    <a:pt x="63" y="8943"/>
                    <a:pt x="0" y="9038"/>
                    <a:pt x="32" y="9133"/>
                  </a:cubicBezTo>
                  <a:cubicBezTo>
                    <a:pt x="63" y="9228"/>
                    <a:pt x="127" y="9260"/>
                    <a:pt x="222" y="9260"/>
                  </a:cubicBezTo>
                  <a:lnTo>
                    <a:pt x="285" y="9260"/>
                  </a:lnTo>
                  <a:cubicBezTo>
                    <a:pt x="887" y="9070"/>
                    <a:pt x="1489" y="8848"/>
                    <a:pt x="2059" y="8563"/>
                  </a:cubicBezTo>
                  <a:cubicBezTo>
                    <a:pt x="2154" y="8532"/>
                    <a:pt x="2185" y="8405"/>
                    <a:pt x="2154" y="8310"/>
                  </a:cubicBezTo>
                  <a:cubicBezTo>
                    <a:pt x="2130" y="8239"/>
                    <a:pt x="2053" y="8203"/>
                    <a:pt x="1975" y="8203"/>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3645;p36">
              <a:extLst>
                <a:ext uri="{FF2B5EF4-FFF2-40B4-BE49-F238E27FC236}">
                  <a16:creationId xmlns:a16="http://schemas.microsoft.com/office/drawing/2014/main" id="{86FCC3D9-D996-4DC3-AE21-D460B0BBA746}"/>
                </a:ext>
              </a:extLst>
            </p:cNvPr>
            <p:cNvSpPr/>
            <p:nvPr/>
          </p:nvSpPr>
          <p:spPr>
            <a:xfrm>
              <a:off x="1939823" y="2351735"/>
              <a:ext cx="225358" cy="142295"/>
            </a:xfrm>
            <a:custGeom>
              <a:avLst/>
              <a:gdLst/>
              <a:ahLst/>
              <a:cxnLst/>
              <a:rect l="l" t="t" r="r" b="b"/>
              <a:pathLst>
                <a:path w="5258" h="3320" extrusionOk="0">
                  <a:moveTo>
                    <a:pt x="201" y="0"/>
                  </a:moveTo>
                  <a:cubicBezTo>
                    <a:pt x="127" y="0"/>
                    <a:pt x="55" y="52"/>
                    <a:pt x="32" y="121"/>
                  </a:cubicBezTo>
                  <a:cubicBezTo>
                    <a:pt x="0" y="216"/>
                    <a:pt x="64" y="342"/>
                    <a:pt x="159" y="374"/>
                  </a:cubicBezTo>
                  <a:cubicBezTo>
                    <a:pt x="729" y="596"/>
                    <a:pt x="1299" y="849"/>
                    <a:pt x="1869" y="1134"/>
                  </a:cubicBezTo>
                  <a:lnTo>
                    <a:pt x="1964" y="1134"/>
                  </a:lnTo>
                  <a:cubicBezTo>
                    <a:pt x="2027" y="1134"/>
                    <a:pt x="2091" y="1102"/>
                    <a:pt x="2122" y="1039"/>
                  </a:cubicBezTo>
                  <a:cubicBezTo>
                    <a:pt x="2186" y="944"/>
                    <a:pt x="2122" y="817"/>
                    <a:pt x="2027" y="786"/>
                  </a:cubicBezTo>
                  <a:cubicBezTo>
                    <a:pt x="1457" y="501"/>
                    <a:pt x="887" y="247"/>
                    <a:pt x="285" y="26"/>
                  </a:cubicBezTo>
                  <a:cubicBezTo>
                    <a:pt x="259" y="8"/>
                    <a:pt x="230" y="0"/>
                    <a:pt x="201" y="0"/>
                  </a:cubicBezTo>
                  <a:close/>
                  <a:moveTo>
                    <a:pt x="3589" y="1735"/>
                  </a:moveTo>
                  <a:cubicBezTo>
                    <a:pt x="3529" y="1735"/>
                    <a:pt x="3462" y="1770"/>
                    <a:pt x="3421" y="1831"/>
                  </a:cubicBezTo>
                  <a:cubicBezTo>
                    <a:pt x="3357" y="1926"/>
                    <a:pt x="3389" y="2021"/>
                    <a:pt x="3484" y="2084"/>
                  </a:cubicBezTo>
                  <a:cubicBezTo>
                    <a:pt x="3991" y="2433"/>
                    <a:pt x="4466" y="2844"/>
                    <a:pt x="4941" y="3256"/>
                  </a:cubicBezTo>
                  <a:cubicBezTo>
                    <a:pt x="4972" y="3288"/>
                    <a:pt x="5004" y="3319"/>
                    <a:pt x="5067" y="3319"/>
                  </a:cubicBezTo>
                  <a:cubicBezTo>
                    <a:pt x="5099" y="3319"/>
                    <a:pt x="5162" y="3288"/>
                    <a:pt x="5194" y="3256"/>
                  </a:cubicBezTo>
                  <a:cubicBezTo>
                    <a:pt x="5257" y="3161"/>
                    <a:pt x="5257" y="3034"/>
                    <a:pt x="5194" y="2971"/>
                  </a:cubicBezTo>
                  <a:cubicBezTo>
                    <a:pt x="4719" y="2559"/>
                    <a:pt x="4212" y="2148"/>
                    <a:pt x="3674" y="1768"/>
                  </a:cubicBezTo>
                  <a:cubicBezTo>
                    <a:pt x="3652" y="1745"/>
                    <a:pt x="3621" y="1735"/>
                    <a:pt x="3589" y="1735"/>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3646;p36">
              <a:extLst>
                <a:ext uri="{FF2B5EF4-FFF2-40B4-BE49-F238E27FC236}">
                  <a16:creationId xmlns:a16="http://schemas.microsoft.com/office/drawing/2014/main" id="{FB3BAD0E-9E41-4B43-A826-7244B29157D7}"/>
                </a:ext>
              </a:extLst>
            </p:cNvPr>
            <p:cNvSpPr/>
            <p:nvPr/>
          </p:nvSpPr>
          <p:spPr>
            <a:xfrm>
              <a:off x="1348012" y="2524889"/>
              <a:ext cx="84220" cy="80448"/>
            </a:xfrm>
            <a:custGeom>
              <a:avLst/>
              <a:gdLst/>
              <a:ahLst/>
              <a:cxnLst/>
              <a:rect l="l" t="t" r="r" b="b"/>
              <a:pathLst>
                <a:path w="1965" h="1877" extrusionOk="0">
                  <a:moveTo>
                    <a:pt x="986" y="385"/>
                  </a:moveTo>
                  <a:cubicBezTo>
                    <a:pt x="1006" y="385"/>
                    <a:pt x="1026" y="386"/>
                    <a:pt x="1046" y="388"/>
                  </a:cubicBezTo>
                  <a:cubicBezTo>
                    <a:pt x="1204" y="388"/>
                    <a:pt x="1331" y="451"/>
                    <a:pt x="1426" y="578"/>
                  </a:cubicBezTo>
                  <a:cubicBezTo>
                    <a:pt x="1521" y="704"/>
                    <a:pt x="1584" y="831"/>
                    <a:pt x="1553" y="989"/>
                  </a:cubicBezTo>
                  <a:cubicBezTo>
                    <a:pt x="1553" y="1258"/>
                    <a:pt x="1299" y="1499"/>
                    <a:pt x="978" y="1499"/>
                  </a:cubicBezTo>
                  <a:cubicBezTo>
                    <a:pt x="959" y="1499"/>
                    <a:pt x="939" y="1498"/>
                    <a:pt x="919" y="1496"/>
                  </a:cubicBezTo>
                  <a:cubicBezTo>
                    <a:pt x="761" y="1464"/>
                    <a:pt x="634" y="1401"/>
                    <a:pt x="539" y="1274"/>
                  </a:cubicBezTo>
                  <a:cubicBezTo>
                    <a:pt x="444" y="1179"/>
                    <a:pt x="381" y="1021"/>
                    <a:pt x="412" y="894"/>
                  </a:cubicBezTo>
                  <a:cubicBezTo>
                    <a:pt x="442" y="598"/>
                    <a:pt x="694" y="385"/>
                    <a:pt x="986" y="385"/>
                  </a:cubicBezTo>
                  <a:close/>
                  <a:moveTo>
                    <a:pt x="960" y="1"/>
                  </a:moveTo>
                  <a:cubicBezTo>
                    <a:pt x="472" y="1"/>
                    <a:pt x="62" y="362"/>
                    <a:pt x="32" y="831"/>
                  </a:cubicBezTo>
                  <a:cubicBezTo>
                    <a:pt x="1" y="1084"/>
                    <a:pt x="64" y="1338"/>
                    <a:pt x="222" y="1528"/>
                  </a:cubicBezTo>
                  <a:cubicBezTo>
                    <a:pt x="412" y="1718"/>
                    <a:pt x="634" y="1844"/>
                    <a:pt x="887" y="1876"/>
                  </a:cubicBezTo>
                  <a:lnTo>
                    <a:pt x="982" y="1876"/>
                  </a:lnTo>
                  <a:cubicBezTo>
                    <a:pt x="1489" y="1876"/>
                    <a:pt x="1901" y="1496"/>
                    <a:pt x="1933" y="1021"/>
                  </a:cubicBezTo>
                  <a:cubicBezTo>
                    <a:pt x="1964" y="768"/>
                    <a:pt x="1901" y="514"/>
                    <a:pt x="1743" y="324"/>
                  </a:cubicBezTo>
                  <a:cubicBezTo>
                    <a:pt x="1553" y="134"/>
                    <a:pt x="1331" y="8"/>
                    <a:pt x="1077" y="8"/>
                  </a:cubicBezTo>
                  <a:cubicBezTo>
                    <a:pt x="1038" y="3"/>
                    <a:pt x="999" y="1"/>
                    <a:pt x="960"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3647;p36">
              <a:extLst>
                <a:ext uri="{FF2B5EF4-FFF2-40B4-BE49-F238E27FC236}">
                  <a16:creationId xmlns:a16="http://schemas.microsoft.com/office/drawing/2014/main" id="{57A23062-0817-467B-862D-FC7F7A2DA234}"/>
                </a:ext>
              </a:extLst>
            </p:cNvPr>
            <p:cNvSpPr/>
            <p:nvPr/>
          </p:nvSpPr>
          <p:spPr>
            <a:xfrm>
              <a:off x="1242148" y="2733403"/>
              <a:ext cx="107279" cy="169168"/>
            </a:xfrm>
            <a:custGeom>
              <a:avLst/>
              <a:gdLst/>
              <a:ahLst/>
              <a:cxnLst/>
              <a:rect l="l" t="t" r="r" b="b"/>
              <a:pathLst>
                <a:path w="2503" h="3947" extrusionOk="0">
                  <a:moveTo>
                    <a:pt x="2016" y="0"/>
                  </a:moveTo>
                  <a:cubicBezTo>
                    <a:pt x="1835" y="0"/>
                    <a:pt x="1660" y="97"/>
                    <a:pt x="1584" y="273"/>
                  </a:cubicBezTo>
                  <a:lnTo>
                    <a:pt x="824" y="2205"/>
                  </a:lnTo>
                  <a:cubicBezTo>
                    <a:pt x="539" y="2648"/>
                    <a:pt x="222" y="3155"/>
                    <a:pt x="159" y="3250"/>
                  </a:cubicBezTo>
                  <a:cubicBezTo>
                    <a:pt x="127" y="3250"/>
                    <a:pt x="127" y="3282"/>
                    <a:pt x="127" y="3313"/>
                  </a:cubicBezTo>
                  <a:cubicBezTo>
                    <a:pt x="1" y="3503"/>
                    <a:pt x="64" y="3757"/>
                    <a:pt x="254" y="3883"/>
                  </a:cubicBezTo>
                  <a:cubicBezTo>
                    <a:pt x="286" y="3883"/>
                    <a:pt x="349" y="3947"/>
                    <a:pt x="444" y="3947"/>
                  </a:cubicBezTo>
                  <a:cubicBezTo>
                    <a:pt x="571" y="3947"/>
                    <a:pt x="761" y="3915"/>
                    <a:pt x="887" y="3725"/>
                  </a:cubicBezTo>
                  <a:cubicBezTo>
                    <a:pt x="919" y="3693"/>
                    <a:pt x="951" y="3630"/>
                    <a:pt x="982" y="3567"/>
                  </a:cubicBezTo>
                  <a:cubicBezTo>
                    <a:pt x="1046" y="3472"/>
                    <a:pt x="1141" y="3345"/>
                    <a:pt x="1236" y="3187"/>
                  </a:cubicBezTo>
                  <a:lnTo>
                    <a:pt x="1584" y="2617"/>
                  </a:lnTo>
                  <a:lnTo>
                    <a:pt x="1616" y="2585"/>
                  </a:lnTo>
                  <a:lnTo>
                    <a:pt x="2407" y="590"/>
                  </a:lnTo>
                  <a:cubicBezTo>
                    <a:pt x="2502" y="368"/>
                    <a:pt x="2376" y="115"/>
                    <a:pt x="2154" y="20"/>
                  </a:cubicBezTo>
                  <a:cubicBezTo>
                    <a:pt x="2109" y="7"/>
                    <a:pt x="2062" y="0"/>
                    <a:pt x="2016" y="0"/>
                  </a:cubicBezTo>
                  <a:close/>
                </a:path>
              </a:pathLst>
            </a:custGeom>
            <a:solidFill>
              <a:srgbClr val="F2A3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3648;p36">
              <a:extLst>
                <a:ext uri="{FF2B5EF4-FFF2-40B4-BE49-F238E27FC236}">
                  <a16:creationId xmlns:a16="http://schemas.microsoft.com/office/drawing/2014/main" id="{37699647-9E3B-4A27-9FBC-89E65F685167}"/>
                </a:ext>
              </a:extLst>
            </p:cNvPr>
            <p:cNvSpPr/>
            <p:nvPr/>
          </p:nvSpPr>
          <p:spPr>
            <a:xfrm>
              <a:off x="1235376" y="2725560"/>
              <a:ext cx="120822" cy="185155"/>
            </a:xfrm>
            <a:custGeom>
              <a:avLst/>
              <a:gdLst/>
              <a:ahLst/>
              <a:cxnLst/>
              <a:rect l="l" t="t" r="r" b="b"/>
              <a:pathLst>
                <a:path w="2819" h="4320" extrusionOk="0">
                  <a:moveTo>
                    <a:pt x="2154" y="361"/>
                  </a:moveTo>
                  <a:cubicBezTo>
                    <a:pt x="2185" y="361"/>
                    <a:pt x="2217" y="393"/>
                    <a:pt x="2249" y="393"/>
                  </a:cubicBezTo>
                  <a:cubicBezTo>
                    <a:pt x="2312" y="424"/>
                    <a:pt x="2375" y="456"/>
                    <a:pt x="2407" y="519"/>
                  </a:cubicBezTo>
                  <a:cubicBezTo>
                    <a:pt x="2407" y="583"/>
                    <a:pt x="2439" y="646"/>
                    <a:pt x="2407" y="678"/>
                  </a:cubicBezTo>
                  <a:lnTo>
                    <a:pt x="1615" y="2673"/>
                  </a:lnTo>
                  <a:lnTo>
                    <a:pt x="1615" y="2705"/>
                  </a:lnTo>
                  <a:lnTo>
                    <a:pt x="1235" y="3275"/>
                  </a:lnTo>
                  <a:cubicBezTo>
                    <a:pt x="1140" y="3401"/>
                    <a:pt x="1045" y="3560"/>
                    <a:pt x="982" y="3655"/>
                  </a:cubicBezTo>
                  <a:cubicBezTo>
                    <a:pt x="950" y="3718"/>
                    <a:pt x="919" y="3750"/>
                    <a:pt x="887" y="3781"/>
                  </a:cubicBezTo>
                  <a:cubicBezTo>
                    <a:pt x="824" y="3908"/>
                    <a:pt x="729" y="3940"/>
                    <a:pt x="634" y="3940"/>
                  </a:cubicBezTo>
                  <a:cubicBezTo>
                    <a:pt x="570" y="3940"/>
                    <a:pt x="507" y="3908"/>
                    <a:pt x="507" y="3908"/>
                  </a:cubicBezTo>
                  <a:cubicBezTo>
                    <a:pt x="475" y="3876"/>
                    <a:pt x="412" y="3813"/>
                    <a:pt x="412" y="3750"/>
                  </a:cubicBezTo>
                  <a:cubicBezTo>
                    <a:pt x="380" y="3686"/>
                    <a:pt x="412" y="3623"/>
                    <a:pt x="444" y="3591"/>
                  </a:cubicBezTo>
                  <a:cubicBezTo>
                    <a:pt x="444" y="3560"/>
                    <a:pt x="444" y="3560"/>
                    <a:pt x="475" y="3560"/>
                  </a:cubicBezTo>
                  <a:cubicBezTo>
                    <a:pt x="475" y="3528"/>
                    <a:pt x="475" y="3528"/>
                    <a:pt x="475" y="3528"/>
                  </a:cubicBezTo>
                  <a:cubicBezTo>
                    <a:pt x="539" y="3433"/>
                    <a:pt x="855" y="2926"/>
                    <a:pt x="1140" y="2483"/>
                  </a:cubicBezTo>
                  <a:cubicBezTo>
                    <a:pt x="1140" y="2483"/>
                    <a:pt x="1172" y="2483"/>
                    <a:pt x="1172" y="2451"/>
                  </a:cubicBezTo>
                  <a:lnTo>
                    <a:pt x="1932" y="519"/>
                  </a:lnTo>
                  <a:cubicBezTo>
                    <a:pt x="1964" y="424"/>
                    <a:pt x="2059" y="361"/>
                    <a:pt x="2154" y="361"/>
                  </a:cubicBezTo>
                  <a:close/>
                  <a:moveTo>
                    <a:pt x="2151" y="1"/>
                  </a:moveTo>
                  <a:cubicBezTo>
                    <a:pt x="1908" y="1"/>
                    <a:pt x="1681" y="150"/>
                    <a:pt x="1584" y="393"/>
                  </a:cubicBezTo>
                  <a:lnTo>
                    <a:pt x="824" y="2293"/>
                  </a:lnTo>
                  <a:cubicBezTo>
                    <a:pt x="507" y="2768"/>
                    <a:pt x="222" y="3211"/>
                    <a:pt x="159" y="3306"/>
                  </a:cubicBezTo>
                  <a:cubicBezTo>
                    <a:pt x="127" y="3338"/>
                    <a:pt x="127" y="3370"/>
                    <a:pt x="95" y="3370"/>
                  </a:cubicBezTo>
                  <a:cubicBezTo>
                    <a:pt x="32" y="3528"/>
                    <a:pt x="0" y="3686"/>
                    <a:pt x="32" y="3845"/>
                  </a:cubicBezTo>
                  <a:cubicBezTo>
                    <a:pt x="64" y="4003"/>
                    <a:pt x="190" y="4130"/>
                    <a:pt x="317" y="4225"/>
                  </a:cubicBezTo>
                  <a:cubicBezTo>
                    <a:pt x="349" y="4256"/>
                    <a:pt x="444" y="4288"/>
                    <a:pt x="602" y="4320"/>
                  </a:cubicBezTo>
                  <a:lnTo>
                    <a:pt x="665" y="4320"/>
                  </a:lnTo>
                  <a:cubicBezTo>
                    <a:pt x="855" y="4320"/>
                    <a:pt x="1077" y="4193"/>
                    <a:pt x="1204" y="4003"/>
                  </a:cubicBezTo>
                  <a:cubicBezTo>
                    <a:pt x="1204" y="3971"/>
                    <a:pt x="1235" y="3908"/>
                    <a:pt x="1299" y="3876"/>
                  </a:cubicBezTo>
                  <a:cubicBezTo>
                    <a:pt x="1362" y="3750"/>
                    <a:pt x="1457" y="3623"/>
                    <a:pt x="1552" y="3465"/>
                  </a:cubicBezTo>
                  <a:cubicBezTo>
                    <a:pt x="1742" y="3180"/>
                    <a:pt x="1900" y="2895"/>
                    <a:pt x="1900" y="2895"/>
                  </a:cubicBezTo>
                  <a:lnTo>
                    <a:pt x="1932" y="2863"/>
                  </a:lnTo>
                  <a:cubicBezTo>
                    <a:pt x="1932" y="2863"/>
                    <a:pt x="1932" y="2863"/>
                    <a:pt x="1964" y="2831"/>
                  </a:cubicBezTo>
                  <a:lnTo>
                    <a:pt x="2755" y="836"/>
                  </a:lnTo>
                  <a:cubicBezTo>
                    <a:pt x="2819" y="678"/>
                    <a:pt x="2819" y="519"/>
                    <a:pt x="2724" y="361"/>
                  </a:cubicBezTo>
                  <a:cubicBezTo>
                    <a:pt x="2660" y="203"/>
                    <a:pt x="2534" y="108"/>
                    <a:pt x="2375" y="44"/>
                  </a:cubicBezTo>
                  <a:cubicBezTo>
                    <a:pt x="2301" y="15"/>
                    <a:pt x="2225" y="1"/>
                    <a:pt x="2151"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Google Shape;3653;p36">
              <a:extLst>
                <a:ext uri="{FF2B5EF4-FFF2-40B4-BE49-F238E27FC236}">
                  <a16:creationId xmlns:a16="http://schemas.microsoft.com/office/drawing/2014/main" id="{6F0E278D-DAFC-4D92-8C06-BCB368DF838A}"/>
                </a:ext>
              </a:extLst>
            </p:cNvPr>
            <p:cNvSpPr/>
            <p:nvPr/>
          </p:nvSpPr>
          <p:spPr>
            <a:xfrm>
              <a:off x="1489193" y="2374150"/>
              <a:ext cx="95063" cy="85934"/>
            </a:xfrm>
            <a:custGeom>
              <a:avLst/>
              <a:gdLst/>
              <a:ahLst/>
              <a:cxnLst/>
              <a:rect l="l" t="t" r="r" b="b"/>
              <a:pathLst>
                <a:path w="2218" h="2005" extrusionOk="0">
                  <a:moveTo>
                    <a:pt x="1109" y="389"/>
                  </a:moveTo>
                  <a:cubicBezTo>
                    <a:pt x="1235" y="389"/>
                    <a:pt x="1394" y="421"/>
                    <a:pt x="1520" y="516"/>
                  </a:cubicBezTo>
                  <a:cubicBezTo>
                    <a:pt x="1520" y="548"/>
                    <a:pt x="1552" y="548"/>
                    <a:pt x="1552" y="579"/>
                  </a:cubicBezTo>
                  <a:cubicBezTo>
                    <a:pt x="1774" y="801"/>
                    <a:pt x="1805" y="1086"/>
                    <a:pt x="1647" y="1308"/>
                  </a:cubicBezTo>
                  <a:cubicBezTo>
                    <a:pt x="1615" y="1371"/>
                    <a:pt x="1552" y="1435"/>
                    <a:pt x="1489" y="1498"/>
                  </a:cubicBezTo>
                  <a:cubicBezTo>
                    <a:pt x="1378" y="1577"/>
                    <a:pt x="1243" y="1617"/>
                    <a:pt x="1109" y="1617"/>
                  </a:cubicBezTo>
                  <a:cubicBezTo>
                    <a:pt x="974" y="1617"/>
                    <a:pt x="840" y="1577"/>
                    <a:pt x="729" y="1498"/>
                  </a:cubicBezTo>
                  <a:cubicBezTo>
                    <a:pt x="665" y="1466"/>
                    <a:pt x="634" y="1435"/>
                    <a:pt x="602" y="1403"/>
                  </a:cubicBezTo>
                  <a:cubicBezTo>
                    <a:pt x="412" y="1181"/>
                    <a:pt x="412" y="896"/>
                    <a:pt x="570" y="643"/>
                  </a:cubicBezTo>
                  <a:cubicBezTo>
                    <a:pt x="602" y="611"/>
                    <a:pt x="634" y="548"/>
                    <a:pt x="697" y="516"/>
                  </a:cubicBezTo>
                  <a:cubicBezTo>
                    <a:pt x="824" y="421"/>
                    <a:pt x="950" y="389"/>
                    <a:pt x="1109" y="389"/>
                  </a:cubicBezTo>
                  <a:close/>
                  <a:moveTo>
                    <a:pt x="1119" y="1"/>
                  </a:moveTo>
                  <a:cubicBezTo>
                    <a:pt x="880" y="1"/>
                    <a:pt x="644" y="81"/>
                    <a:pt x="444" y="231"/>
                  </a:cubicBezTo>
                  <a:cubicBezTo>
                    <a:pt x="380" y="294"/>
                    <a:pt x="317" y="358"/>
                    <a:pt x="254" y="421"/>
                  </a:cubicBezTo>
                  <a:cubicBezTo>
                    <a:pt x="0" y="801"/>
                    <a:pt x="32" y="1276"/>
                    <a:pt x="317" y="1625"/>
                  </a:cubicBezTo>
                  <a:cubicBezTo>
                    <a:pt x="380" y="1688"/>
                    <a:pt x="444" y="1751"/>
                    <a:pt x="507" y="1815"/>
                  </a:cubicBezTo>
                  <a:cubicBezTo>
                    <a:pt x="697" y="1941"/>
                    <a:pt x="887" y="2005"/>
                    <a:pt x="1109" y="2005"/>
                  </a:cubicBezTo>
                  <a:cubicBezTo>
                    <a:pt x="1330" y="2005"/>
                    <a:pt x="1520" y="1910"/>
                    <a:pt x="1710" y="1783"/>
                  </a:cubicBezTo>
                  <a:cubicBezTo>
                    <a:pt x="1805" y="1720"/>
                    <a:pt x="1900" y="1625"/>
                    <a:pt x="1964" y="1498"/>
                  </a:cubicBezTo>
                  <a:cubicBezTo>
                    <a:pt x="2217" y="1118"/>
                    <a:pt x="2154" y="643"/>
                    <a:pt x="1837" y="326"/>
                  </a:cubicBezTo>
                  <a:cubicBezTo>
                    <a:pt x="1805" y="263"/>
                    <a:pt x="1774" y="231"/>
                    <a:pt x="1742" y="199"/>
                  </a:cubicBezTo>
                  <a:cubicBezTo>
                    <a:pt x="1548" y="65"/>
                    <a:pt x="1332" y="1"/>
                    <a:pt x="1119"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3658;p36">
              <a:extLst>
                <a:ext uri="{FF2B5EF4-FFF2-40B4-BE49-F238E27FC236}">
                  <a16:creationId xmlns:a16="http://schemas.microsoft.com/office/drawing/2014/main" id="{D9F92B9B-DD29-4892-A537-C148BB98FE73}"/>
                </a:ext>
              </a:extLst>
            </p:cNvPr>
            <p:cNvSpPr/>
            <p:nvPr/>
          </p:nvSpPr>
          <p:spPr>
            <a:xfrm>
              <a:off x="1949338" y="2579493"/>
              <a:ext cx="105907" cy="107279"/>
            </a:xfrm>
            <a:custGeom>
              <a:avLst/>
              <a:gdLst/>
              <a:ahLst/>
              <a:cxnLst/>
              <a:rect l="l" t="t" r="r" b="b"/>
              <a:pathLst>
                <a:path w="2471" h="2503" extrusionOk="0">
                  <a:moveTo>
                    <a:pt x="1235" y="380"/>
                  </a:moveTo>
                  <a:cubicBezTo>
                    <a:pt x="1710" y="380"/>
                    <a:pt x="2090" y="760"/>
                    <a:pt x="2090" y="1236"/>
                  </a:cubicBezTo>
                  <a:cubicBezTo>
                    <a:pt x="2090" y="1742"/>
                    <a:pt x="1710" y="2122"/>
                    <a:pt x="1235" y="2122"/>
                  </a:cubicBezTo>
                  <a:cubicBezTo>
                    <a:pt x="760" y="2122"/>
                    <a:pt x="380" y="1742"/>
                    <a:pt x="380" y="1236"/>
                  </a:cubicBezTo>
                  <a:cubicBezTo>
                    <a:pt x="380" y="760"/>
                    <a:pt x="760" y="380"/>
                    <a:pt x="1235" y="380"/>
                  </a:cubicBezTo>
                  <a:close/>
                  <a:moveTo>
                    <a:pt x="1235" y="0"/>
                  </a:moveTo>
                  <a:cubicBezTo>
                    <a:pt x="538" y="0"/>
                    <a:pt x="0" y="539"/>
                    <a:pt x="0" y="1236"/>
                  </a:cubicBezTo>
                  <a:cubicBezTo>
                    <a:pt x="0" y="1932"/>
                    <a:pt x="538" y="2502"/>
                    <a:pt x="1235" y="2502"/>
                  </a:cubicBezTo>
                  <a:cubicBezTo>
                    <a:pt x="1932" y="2502"/>
                    <a:pt x="2470" y="1932"/>
                    <a:pt x="2470" y="1236"/>
                  </a:cubicBezTo>
                  <a:cubicBezTo>
                    <a:pt x="2470" y="539"/>
                    <a:pt x="1932" y="0"/>
                    <a:pt x="1235"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3659;p36">
              <a:extLst>
                <a:ext uri="{FF2B5EF4-FFF2-40B4-BE49-F238E27FC236}">
                  <a16:creationId xmlns:a16="http://schemas.microsoft.com/office/drawing/2014/main" id="{D2A725C8-EB54-4B2E-B6A7-DF19BB6C39CF}"/>
                </a:ext>
              </a:extLst>
            </p:cNvPr>
            <p:cNvSpPr/>
            <p:nvPr/>
          </p:nvSpPr>
          <p:spPr>
            <a:xfrm>
              <a:off x="1903178" y="2689429"/>
              <a:ext cx="198227" cy="419471"/>
            </a:xfrm>
            <a:custGeom>
              <a:avLst/>
              <a:gdLst/>
              <a:ahLst/>
              <a:cxnLst/>
              <a:rect l="l" t="t" r="r" b="b"/>
              <a:pathLst>
                <a:path w="4625" h="9787" extrusionOk="0">
                  <a:moveTo>
                    <a:pt x="3104" y="381"/>
                  </a:moveTo>
                  <a:cubicBezTo>
                    <a:pt x="3737" y="412"/>
                    <a:pt x="4276" y="887"/>
                    <a:pt x="4244" y="1489"/>
                  </a:cubicBezTo>
                  <a:lnTo>
                    <a:pt x="4244" y="4561"/>
                  </a:lnTo>
                  <a:cubicBezTo>
                    <a:pt x="4215" y="4676"/>
                    <a:pt x="4107" y="4818"/>
                    <a:pt x="3944" y="4818"/>
                  </a:cubicBezTo>
                  <a:cubicBezTo>
                    <a:pt x="3929" y="4818"/>
                    <a:pt x="3912" y="4817"/>
                    <a:pt x="3896" y="4814"/>
                  </a:cubicBezTo>
                  <a:cubicBezTo>
                    <a:pt x="3801" y="4814"/>
                    <a:pt x="3706" y="4783"/>
                    <a:pt x="3642" y="4688"/>
                  </a:cubicBezTo>
                  <a:cubicBezTo>
                    <a:pt x="3579" y="4624"/>
                    <a:pt x="3484" y="4593"/>
                    <a:pt x="3421" y="4593"/>
                  </a:cubicBezTo>
                  <a:cubicBezTo>
                    <a:pt x="3326" y="4624"/>
                    <a:pt x="3294" y="4719"/>
                    <a:pt x="3294" y="4783"/>
                  </a:cubicBezTo>
                  <a:lnTo>
                    <a:pt x="3294" y="8995"/>
                  </a:lnTo>
                  <a:cubicBezTo>
                    <a:pt x="3294" y="9185"/>
                    <a:pt x="3167" y="9406"/>
                    <a:pt x="2882" y="9406"/>
                  </a:cubicBezTo>
                  <a:cubicBezTo>
                    <a:pt x="2566" y="9406"/>
                    <a:pt x="2502" y="9090"/>
                    <a:pt x="2471" y="9058"/>
                  </a:cubicBezTo>
                  <a:cubicBezTo>
                    <a:pt x="2471" y="8963"/>
                    <a:pt x="2376" y="8900"/>
                    <a:pt x="2312" y="8900"/>
                  </a:cubicBezTo>
                  <a:cubicBezTo>
                    <a:pt x="2217" y="8900"/>
                    <a:pt x="2122" y="8963"/>
                    <a:pt x="2122" y="9058"/>
                  </a:cubicBezTo>
                  <a:cubicBezTo>
                    <a:pt x="2091" y="9058"/>
                    <a:pt x="2027" y="9375"/>
                    <a:pt x="1742" y="9406"/>
                  </a:cubicBezTo>
                  <a:cubicBezTo>
                    <a:pt x="1703" y="9414"/>
                    <a:pt x="1665" y="9418"/>
                    <a:pt x="1629" y="9418"/>
                  </a:cubicBezTo>
                  <a:cubicBezTo>
                    <a:pt x="1522" y="9418"/>
                    <a:pt x="1433" y="9383"/>
                    <a:pt x="1362" y="9311"/>
                  </a:cubicBezTo>
                  <a:cubicBezTo>
                    <a:pt x="1330" y="9280"/>
                    <a:pt x="1267" y="9185"/>
                    <a:pt x="1267" y="9058"/>
                  </a:cubicBezTo>
                  <a:lnTo>
                    <a:pt x="1267" y="4878"/>
                  </a:lnTo>
                  <a:cubicBezTo>
                    <a:pt x="1267" y="4814"/>
                    <a:pt x="1204" y="4719"/>
                    <a:pt x="1140" y="4719"/>
                  </a:cubicBezTo>
                  <a:cubicBezTo>
                    <a:pt x="1109" y="4688"/>
                    <a:pt x="1109" y="4688"/>
                    <a:pt x="1077" y="4688"/>
                  </a:cubicBezTo>
                  <a:cubicBezTo>
                    <a:pt x="1014" y="4688"/>
                    <a:pt x="982" y="4719"/>
                    <a:pt x="950" y="4751"/>
                  </a:cubicBezTo>
                  <a:cubicBezTo>
                    <a:pt x="887" y="4814"/>
                    <a:pt x="792" y="4846"/>
                    <a:pt x="697" y="4846"/>
                  </a:cubicBezTo>
                  <a:cubicBezTo>
                    <a:pt x="602" y="4846"/>
                    <a:pt x="539" y="4814"/>
                    <a:pt x="475" y="4751"/>
                  </a:cubicBezTo>
                  <a:cubicBezTo>
                    <a:pt x="412" y="4719"/>
                    <a:pt x="380" y="4624"/>
                    <a:pt x="380" y="4561"/>
                  </a:cubicBezTo>
                  <a:lnTo>
                    <a:pt x="412" y="1362"/>
                  </a:lnTo>
                  <a:cubicBezTo>
                    <a:pt x="412" y="571"/>
                    <a:pt x="1267" y="381"/>
                    <a:pt x="1584" y="381"/>
                  </a:cubicBezTo>
                  <a:close/>
                  <a:moveTo>
                    <a:pt x="1552" y="1"/>
                  </a:moveTo>
                  <a:cubicBezTo>
                    <a:pt x="950" y="1"/>
                    <a:pt x="32" y="412"/>
                    <a:pt x="0" y="1362"/>
                  </a:cubicBezTo>
                  <a:lnTo>
                    <a:pt x="0" y="4561"/>
                  </a:lnTo>
                  <a:cubicBezTo>
                    <a:pt x="0" y="4751"/>
                    <a:pt x="64" y="4909"/>
                    <a:pt x="190" y="5036"/>
                  </a:cubicBezTo>
                  <a:cubicBezTo>
                    <a:pt x="317" y="5163"/>
                    <a:pt x="507" y="5226"/>
                    <a:pt x="697" y="5226"/>
                  </a:cubicBezTo>
                  <a:cubicBezTo>
                    <a:pt x="760" y="5226"/>
                    <a:pt x="824" y="5226"/>
                    <a:pt x="887" y="5194"/>
                  </a:cubicBezTo>
                  <a:lnTo>
                    <a:pt x="887" y="9058"/>
                  </a:lnTo>
                  <a:cubicBezTo>
                    <a:pt x="887" y="9280"/>
                    <a:pt x="950" y="9470"/>
                    <a:pt x="1109" y="9596"/>
                  </a:cubicBezTo>
                  <a:cubicBezTo>
                    <a:pt x="1267" y="9723"/>
                    <a:pt x="1457" y="9786"/>
                    <a:pt x="1647" y="9786"/>
                  </a:cubicBezTo>
                  <a:lnTo>
                    <a:pt x="1774" y="9786"/>
                  </a:lnTo>
                  <a:cubicBezTo>
                    <a:pt x="2027" y="9755"/>
                    <a:pt x="2186" y="9628"/>
                    <a:pt x="2281" y="9533"/>
                  </a:cubicBezTo>
                  <a:cubicBezTo>
                    <a:pt x="2407" y="9660"/>
                    <a:pt x="2597" y="9786"/>
                    <a:pt x="2882" y="9786"/>
                  </a:cubicBezTo>
                  <a:cubicBezTo>
                    <a:pt x="3326" y="9786"/>
                    <a:pt x="3674" y="9438"/>
                    <a:pt x="3674" y="8995"/>
                  </a:cubicBezTo>
                  <a:lnTo>
                    <a:pt x="3674" y="5163"/>
                  </a:lnTo>
                  <a:cubicBezTo>
                    <a:pt x="3737" y="5194"/>
                    <a:pt x="3801" y="5194"/>
                    <a:pt x="3896" y="5194"/>
                  </a:cubicBezTo>
                  <a:cubicBezTo>
                    <a:pt x="4276" y="5194"/>
                    <a:pt x="4592" y="4909"/>
                    <a:pt x="4592" y="4529"/>
                  </a:cubicBezTo>
                  <a:lnTo>
                    <a:pt x="4624" y="1489"/>
                  </a:lnTo>
                  <a:cubicBezTo>
                    <a:pt x="4624" y="666"/>
                    <a:pt x="3959" y="32"/>
                    <a:pt x="3104"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3660;p36">
              <a:extLst>
                <a:ext uri="{FF2B5EF4-FFF2-40B4-BE49-F238E27FC236}">
                  <a16:creationId xmlns:a16="http://schemas.microsoft.com/office/drawing/2014/main" id="{DC2CAE82-2A32-4C2F-8B9C-0EC5531EF2E1}"/>
                </a:ext>
              </a:extLst>
            </p:cNvPr>
            <p:cNvSpPr/>
            <p:nvPr/>
          </p:nvSpPr>
          <p:spPr>
            <a:xfrm>
              <a:off x="2051131" y="2762719"/>
              <a:ext cx="1372" cy="131709"/>
            </a:xfrm>
            <a:custGeom>
              <a:avLst/>
              <a:gdLst/>
              <a:ahLst/>
              <a:cxnLst/>
              <a:rect l="l" t="t" r="r" b="b"/>
              <a:pathLst>
                <a:path w="32" h="3073" extrusionOk="0">
                  <a:moveTo>
                    <a:pt x="0" y="1"/>
                  </a:moveTo>
                  <a:lnTo>
                    <a:pt x="32" y="3073"/>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3661;p36">
              <a:extLst>
                <a:ext uri="{FF2B5EF4-FFF2-40B4-BE49-F238E27FC236}">
                  <a16:creationId xmlns:a16="http://schemas.microsoft.com/office/drawing/2014/main" id="{BB76FDB0-EC0D-479E-80C6-5168FC5DDEE1}"/>
                </a:ext>
              </a:extLst>
            </p:cNvPr>
            <p:cNvSpPr/>
            <p:nvPr/>
          </p:nvSpPr>
          <p:spPr>
            <a:xfrm>
              <a:off x="2042987" y="2754576"/>
              <a:ext cx="17658" cy="147996"/>
            </a:xfrm>
            <a:custGeom>
              <a:avLst/>
              <a:gdLst/>
              <a:ahLst/>
              <a:cxnLst/>
              <a:rect l="l" t="t" r="r" b="b"/>
              <a:pathLst>
                <a:path w="412" h="3453" extrusionOk="0">
                  <a:moveTo>
                    <a:pt x="190" y="1"/>
                  </a:moveTo>
                  <a:cubicBezTo>
                    <a:pt x="95" y="1"/>
                    <a:pt x="0" y="96"/>
                    <a:pt x="0" y="191"/>
                  </a:cubicBezTo>
                  <a:lnTo>
                    <a:pt x="32" y="3263"/>
                  </a:lnTo>
                  <a:cubicBezTo>
                    <a:pt x="32" y="3358"/>
                    <a:pt x="95" y="3453"/>
                    <a:pt x="222" y="3453"/>
                  </a:cubicBezTo>
                  <a:cubicBezTo>
                    <a:pt x="317" y="3453"/>
                    <a:pt x="412" y="3358"/>
                    <a:pt x="412" y="3263"/>
                  </a:cubicBezTo>
                  <a:lnTo>
                    <a:pt x="380" y="191"/>
                  </a:lnTo>
                  <a:cubicBezTo>
                    <a:pt x="380" y="96"/>
                    <a:pt x="317" y="1"/>
                    <a:pt x="190"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3662;p36">
              <a:extLst>
                <a:ext uri="{FF2B5EF4-FFF2-40B4-BE49-F238E27FC236}">
                  <a16:creationId xmlns:a16="http://schemas.microsoft.com/office/drawing/2014/main" id="{09C99B60-E0E4-4A49-97EC-1163EA22E595}"/>
                </a:ext>
              </a:extLst>
            </p:cNvPr>
            <p:cNvSpPr/>
            <p:nvPr/>
          </p:nvSpPr>
          <p:spPr>
            <a:xfrm>
              <a:off x="1941195" y="2754576"/>
              <a:ext cx="16330" cy="152067"/>
            </a:xfrm>
            <a:custGeom>
              <a:avLst/>
              <a:gdLst/>
              <a:ahLst/>
              <a:cxnLst/>
              <a:rect l="l" t="t" r="r" b="b"/>
              <a:pathLst>
                <a:path w="381" h="3548" extrusionOk="0">
                  <a:moveTo>
                    <a:pt x="190" y="1"/>
                  </a:moveTo>
                  <a:cubicBezTo>
                    <a:pt x="63" y="1"/>
                    <a:pt x="0" y="96"/>
                    <a:pt x="0" y="191"/>
                  </a:cubicBezTo>
                  <a:lnTo>
                    <a:pt x="0" y="3358"/>
                  </a:lnTo>
                  <a:cubicBezTo>
                    <a:pt x="0" y="3453"/>
                    <a:pt x="95" y="3548"/>
                    <a:pt x="190" y="3548"/>
                  </a:cubicBezTo>
                  <a:cubicBezTo>
                    <a:pt x="285" y="3548"/>
                    <a:pt x="380" y="3453"/>
                    <a:pt x="380" y="3358"/>
                  </a:cubicBezTo>
                  <a:lnTo>
                    <a:pt x="380" y="191"/>
                  </a:lnTo>
                  <a:cubicBezTo>
                    <a:pt x="380" y="96"/>
                    <a:pt x="285" y="1"/>
                    <a:pt x="190"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3663;p36">
              <a:extLst>
                <a:ext uri="{FF2B5EF4-FFF2-40B4-BE49-F238E27FC236}">
                  <a16:creationId xmlns:a16="http://schemas.microsoft.com/office/drawing/2014/main" id="{644CD364-3224-4E84-9CF4-A4A992B09BE7}"/>
                </a:ext>
              </a:extLst>
            </p:cNvPr>
            <p:cNvSpPr/>
            <p:nvPr/>
          </p:nvSpPr>
          <p:spPr>
            <a:xfrm>
              <a:off x="1992755" y="2884870"/>
              <a:ext cx="16330" cy="202299"/>
            </a:xfrm>
            <a:custGeom>
              <a:avLst/>
              <a:gdLst/>
              <a:ahLst/>
              <a:cxnLst/>
              <a:rect l="l" t="t" r="r" b="b"/>
              <a:pathLst>
                <a:path w="381" h="4720" extrusionOk="0">
                  <a:moveTo>
                    <a:pt x="191" y="1"/>
                  </a:moveTo>
                  <a:cubicBezTo>
                    <a:pt x="96" y="1"/>
                    <a:pt x="1" y="64"/>
                    <a:pt x="1" y="191"/>
                  </a:cubicBezTo>
                  <a:lnTo>
                    <a:pt x="1" y="4530"/>
                  </a:lnTo>
                  <a:cubicBezTo>
                    <a:pt x="1" y="4625"/>
                    <a:pt x="96" y="4720"/>
                    <a:pt x="191" y="4720"/>
                  </a:cubicBezTo>
                  <a:cubicBezTo>
                    <a:pt x="317" y="4720"/>
                    <a:pt x="381" y="4625"/>
                    <a:pt x="381" y="4530"/>
                  </a:cubicBezTo>
                  <a:lnTo>
                    <a:pt x="381" y="191"/>
                  </a:lnTo>
                  <a:cubicBezTo>
                    <a:pt x="381" y="64"/>
                    <a:pt x="317" y="1"/>
                    <a:pt x="191"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3664;p36">
              <a:extLst>
                <a:ext uri="{FF2B5EF4-FFF2-40B4-BE49-F238E27FC236}">
                  <a16:creationId xmlns:a16="http://schemas.microsoft.com/office/drawing/2014/main" id="{38FB010E-717D-4423-91E6-939B6FB15014}"/>
                </a:ext>
              </a:extLst>
            </p:cNvPr>
            <p:cNvSpPr/>
            <p:nvPr/>
          </p:nvSpPr>
          <p:spPr>
            <a:xfrm>
              <a:off x="2207227" y="2578121"/>
              <a:ext cx="105907" cy="107279"/>
            </a:xfrm>
            <a:custGeom>
              <a:avLst/>
              <a:gdLst/>
              <a:ahLst/>
              <a:cxnLst/>
              <a:rect l="l" t="t" r="r" b="b"/>
              <a:pathLst>
                <a:path w="2471" h="2503" extrusionOk="0">
                  <a:moveTo>
                    <a:pt x="1235" y="381"/>
                  </a:moveTo>
                  <a:cubicBezTo>
                    <a:pt x="1710" y="381"/>
                    <a:pt x="2090" y="761"/>
                    <a:pt x="2090" y="1236"/>
                  </a:cubicBezTo>
                  <a:cubicBezTo>
                    <a:pt x="2090" y="1743"/>
                    <a:pt x="1710" y="2123"/>
                    <a:pt x="1235" y="2123"/>
                  </a:cubicBezTo>
                  <a:cubicBezTo>
                    <a:pt x="760" y="2123"/>
                    <a:pt x="380" y="1743"/>
                    <a:pt x="380" y="1236"/>
                  </a:cubicBezTo>
                  <a:cubicBezTo>
                    <a:pt x="380" y="761"/>
                    <a:pt x="760" y="381"/>
                    <a:pt x="1235" y="381"/>
                  </a:cubicBezTo>
                  <a:close/>
                  <a:moveTo>
                    <a:pt x="1235" y="1"/>
                  </a:moveTo>
                  <a:cubicBezTo>
                    <a:pt x="570" y="1"/>
                    <a:pt x="0" y="571"/>
                    <a:pt x="0" y="1236"/>
                  </a:cubicBezTo>
                  <a:cubicBezTo>
                    <a:pt x="0" y="1933"/>
                    <a:pt x="570" y="2503"/>
                    <a:pt x="1235" y="2503"/>
                  </a:cubicBezTo>
                  <a:cubicBezTo>
                    <a:pt x="1932" y="2503"/>
                    <a:pt x="2470" y="1933"/>
                    <a:pt x="2470" y="1236"/>
                  </a:cubicBezTo>
                  <a:cubicBezTo>
                    <a:pt x="2470" y="571"/>
                    <a:pt x="1932" y="1"/>
                    <a:pt x="1235"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3665;p36">
              <a:extLst>
                <a:ext uri="{FF2B5EF4-FFF2-40B4-BE49-F238E27FC236}">
                  <a16:creationId xmlns:a16="http://schemas.microsoft.com/office/drawing/2014/main" id="{AD21B49D-F83B-4541-B1AB-9EE0581586EA}"/>
                </a:ext>
              </a:extLst>
            </p:cNvPr>
            <p:cNvSpPr/>
            <p:nvPr/>
          </p:nvSpPr>
          <p:spPr>
            <a:xfrm>
              <a:off x="2161066" y="2688057"/>
              <a:ext cx="199556" cy="419471"/>
            </a:xfrm>
            <a:custGeom>
              <a:avLst/>
              <a:gdLst/>
              <a:ahLst/>
              <a:cxnLst/>
              <a:rect l="l" t="t" r="r" b="b"/>
              <a:pathLst>
                <a:path w="4656" h="9787" extrusionOk="0">
                  <a:moveTo>
                    <a:pt x="3104" y="381"/>
                  </a:moveTo>
                  <a:cubicBezTo>
                    <a:pt x="3769" y="381"/>
                    <a:pt x="4276" y="888"/>
                    <a:pt x="4276" y="1489"/>
                  </a:cubicBezTo>
                  <a:lnTo>
                    <a:pt x="4244" y="4530"/>
                  </a:lnTo>
                  <a:cubicBezTo>
                    <a:pt x="4244" y="4688"/>
                    <a:pt x="4086" y="4815"/>
                    <a:pt x="3896" y="4815"/>
                  </a:cubicBezTo>
                  <a:cubicBezTo>
                    <a:pt x="3801" y="4815"/>
                    <a:pt x="3706" y="4783"/>
                    <a:pt x="3642" y="4688"/>
                  </a:cubicBezTo>
                  <a:cubicBezTo>
                    <a:pt x="3579" y="4625"/>
                    <a:pt x="3516" y="4593"/>
                    <a:pt x="3421" y="4593"/>
                  </a:cubicBezTo>
                  <a:cubicBezTo>
                    <a:pt x="3357" y="4625"/>
                    <a:pt x="3294" y="4688"/>
                    <a:pt x="3294" y="4783"/>
                  </a:cubicBezTo>
                  <a:lnTo>
                    <a:pt x="3294" y="8995"/>
                  </a:lnTo>
                  <a:cubicBezTo>
                    <a:pt x="3294" y="9185"/>
                    <a:pt x="3167" y="9407"/>
                    <a:pt x="2882" y="9407"/>
                  </a:cubicBezTo>
                  <a:cubicBezTo>
                    <a:pt x="2566" y="9407"/>
                    <a:pt x="2502" y="9090"/>
                    <a:pt x="2502" y="9058"/>
                  </a:cubicBezTo>
                  <a:cubicBezTo>
                    <a:pt x="2471" y="8963"/>
                    <a:pt x="2407" y="8900"/>
                    <a:pt x="2312" y="8900"/>
                  </a:cubicBezTo>
                  <a:cubicBezTo>
                    <a:pt x="2217" y="8900"/>
                    <a:pt x="2122" y="8963"/>
                    <a:pt x="2122" y="9058"/>
                  </a:cubicBezTo>
                  <a:cubicBezTo>
                    <a:pt x="2122" y="9058"/>
                    <a:pt x="2059" y="9375"/>
                    <a:pt x="1742" y="9407"/>
                  </a:cubicBezTo>
                  <a:cubicBezTo>
                    <a:pt x="1703" y="9415"/>
                    <a:pt x="1665" y="9418"/>
                    <a:pt x="1629" y="9418"/>
                  </a:cubicBezTo>
                  <a:cubicBezTo>
                    <a:pt x="1523" y="9418"/>
                    <a:pt x="1434" y="9383"/>
                    <a:pt x="1362" y="9312"/>
                  </a:cubicBezTo>
                  <a:cubicBezTo>
                    <a:pt x="1331" y="9280"/>
                    <a:pt x="1267" y="9185"/>
                    <a:pt x="1267" y="9090"/>
                  </a:cubicBezTo>
                  <a:lnTo>
                    <a:pt x="1267" y="4878"/>
                  </a:lnTo>
                  <a:cubicBezTo>
                    <a:pt x="1267" y="4815"/>
                    <a:pt x="1204" y="4720"/>
                    <a:pt x="1141" y="4720"/>
                  </a:cubicBezTo>
                  <a:cubicBezTo>
                    <a:pt x="1109" y="4688"/>
                    <a:pt x="1109" y="4688"/>
                    <a:pt x="1077" y="4688"/>
                  </a:cubicBezTo>
                  <a:cubicBezTo>
                    <a:pt x="1014" y="4688"/>
                    <a:pt x="982" y="4720"/>
                    <a:pt x="951" y="4751"/>
                  </a:cubicBezTo>
                  <a:cubicBezTo>
                    <a:pt x="887" y="4815"/>
                    <a:pt x="792" y="4846"/>
                    <a:pt x="697" y="4846"/>
                  </a:cubicBezTo>
                  <a:cubicBezTo>
                    <a:pt x="602" y="4846"/>
                    <a:pt x="539" y="4815"/>
                    <a:pt x="476" y="4751"/>
                  </a:cubicBezTo>
                  <a:cubicBezTo>
                    <a:pt x="412" y="4720"/>
                    <a:pt x="381" y="4625"/>
                    <a:pt x="381" y="4561"/>
                  </a:cubicBezTo>
                  <a:lnTo>
                    <a:pt x="412" y="1363"/>
                  </a:lnTo>
                  <a:cubicBezTo>
                    <a:pt x="412" y="571"/>
                    <a:pt x="1267" y="381"/>
                    <a:pt x="1584" y="381"/>
                  </a:cubicBezTo>
                  <a:close/>
                  <a:moveTo>
                    <a:pt x="1584" y="1"/>
                  </a:moveTo>
                  <a:cubicBezTo>
                    <a:pt x="951" y="1"/>
                    <a:pt x="32" y="413"/>
                    <a:pt x="32" y="1363"/>
                  </a:cubicBezTo>
                  <a:lnTo>
                    <a:pt x="0" y="4561"/>
                  </a:lnTo>
                  <a:cubicBezTo>
                    <a:pt x="0" y="4751"/>
                    <a:pt x="64" y="4910"/>
                    <a:pt x="222" y="5036"/>
                  </a:cubicBezTo>
                  <a:cubicBezTo>
                    <a:pt x="349" y="5163"/>
                    <a:pt x="507" y="5226"/>
                    <a:pt x="697" y="5226"/>
                  </a:cubicBezTo>
                  <a:cubicBezTo>
                    <a:pt x="761" y="5226"/>
                    <a:pt x="824" y="5226"/>
                    <a:pt x="887" y="5195"/>
                  </a:cubicBezTo>
                  <a:lnTo>
                    <a:pt x="887" y="9058"/>
                  </a:lnTo>
                  <a:cubicBezTo>
                    <a:pt x="887" y="9280"/>
                    <a:pt x="982" y="9470"/>
                    <a:pt x="1141" y="9597"/>
                  </a:cubicBezTo>
                  <a:cubicBezTo>
                    <a:pt x="1267" y="9723"/>
                    <a:pt x="1457" y="9787"/>
                    <a:pt x="1679" y="9787"/>
                  </a:cubicBezTo>
                  <a:lnTo>
                    <a:pt x="1774" y="9787"/>
                  </a:lnTo>
                  <a:cubicBezTo>
                    <a:pt x="2027" y="9755"/>
                    <a:pt x="2186" y="9628"/>
                    <a:pt x="2281" y="9502"/>
                  </a:cubicBezTo>
                  <a:cubicBezTo>
                    <a:pt x="2407" y="9660"/>
                    <a:pt x="2597" y="9787"/>
                    <a:pt x="2882" y="9787"/>
                  </a:cubicBezTo>
                  <a:cubicBezTo>
                    <a:pt x="3326" y="9787"/>
                    <a:pt x="3674" y="9438"/>
                    <a:pt x="3674" y="8995"/>
                  </a:cubicBezTo>
                  <a:lnTo>
                    <a:pt x="3674" y="5163"/>
                  </a:lnTo>
                  <a:cubicBezTo>
                    <a:pt x="3737" y="5195"/>
                    <a:pt x="3832" y="5195"/>
                    <a:pt x="3896" y="5195"/>
                  </a:cubicBezTo>
                  <a:cubicBezTo>
                    <a:pt x="4307" y="5195"/>
                    <a:pt x="4593" y="4910"/>
                    <a:pt x="4624" y="4530"/>
                  </a:cubicBezTo>
                  <a:lnTo>
                    <a:pt x="4624" y="1458"/>
                  </a:lnTo>
                  <a:cubicBezTo>
                    <a:pt x="4656" y="666"/>
                    <a:pt x="3959" y="33"/>
                    <a:pt x="3136"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 name="Google Shape;3666;p36">
              <a:extLst>
                <a:ext uri="{FF2B5EF4-FFF2-40B4-BE49-F238E27FC236}">
                  <a16:creationId xmlns:a16="http://schemas.microsoft.com/office/drawing/2014/main" id="{A24CCDA1-C0B3-4139-8F76-8A60EFDF9BA4}"/>
                </a:ext>
              </a:extLst>
            </p:cNvPr>
            <p:cNvSpPr/>
            <p:nvPr/>
          </p:nvSpPr>
          <p:spPr>
            <a:xfrm>
              <a:off x="2310391" y="2761390"/>
              <a:ext cx="43" cy="131666"/>
            </a:xfrm>
            <a:custGeom>
              <a:avLst/>
              <a:gdLst/>
              <a:ahLst/>
              <a:cxnLst/>
              <a:rect l="l" t="t" r="r" b="b"/>
              <a:pathLst>
                <a:path w="1" h="3072" extrusionOk="0">
                  <a:moveTo>
                    <a:pt x="0" y="0"/>
                  </a:moveTo>
                  <a:lnTo>
                    <a:pt x="0" y="3072"/>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 name="Google Shape;3667;p36">
              <a:extLst>
                <a:ext uri="{FF2B5EF4-FFF2-40B4-BE49-F238E27FC236}">
                  <a16:creationId xmlns:a16="http://schemas.microsoft.com/office/drawing/2014/main" id="{DC9A4A28-0A5C-443C-A6D2-DDF4202105B0}"/>
                </a:ext>
              </a:extLst>
            </p:cNvPr>
            <p:cNvSpPr/>
            <p:nvPr/>
          </p:nvSpPr>
          <p:spPr>
            <a:xfrm>
              <a:off x="2302247" y="2753247"/>
              <a:ext cx="16330" cy="147953"/>
            </a:xfrm>
            <a:custGeom>
              <a:avLst/>
              <a:gdLst/>
              <a:ahLst/>
              <a:cxnLst/>
              <a:rect l="l" t="t" r="r" b="b"/>
              <a:pathLst>
                <a:path w="381" h="3452" extrusionOk="0">
                  <a:moveTo>
                    <a:pt x="190" y="0"/>
                  </a:moveTo>
                  <a:cubicBezTo>
                    <a:pt x="63" y="0"/>
                    <a:pt x="0" y="95"/>
                    <a:pt x="0" y="190"/>
                  </a:cubicBezTo>
                  <a:lnTo>
                    <a:pt x="0" y="3262"/>
                  </a:lnTo>
                  <a:cubicBezTo>
                    <a:pt x="0" y="3389"/>
                    <a:pt x="63" y="3452"/>
                    <a:pt x="190" y="3452"/>
                  </a:cubicBezTo>
                  <a:cubicBezTo>
                    <a:pt x="285" y="3452"/>
                    <a:pt x="380" y="3357"/>
                    <a:pt x="380" y="3262"/>
                  </a:cubicBezTo>
                  <a:lnTo>
                    <a:pt x="380" y="190"/>
                  </a:lnTo>
                  <a:cubicBezTo>
                    <a:pt x="380" y="95"/>
                    <a:pt x="285" y="0"/>
                    <a:pt x="190"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3668;p36">
              <a:extLst>
                <a:ext uri="{FF2B5EF4-FFF2-40B4-BE49-F238E27FC236}">
                  <a16:creationId xmlns:a16="http://schemas.microsoft.com/office/drawing/2014/main" id="{AF686C88-D5A5-46C1-A5B1-E39135FCA52D}"/>
                </a:ext>
              </a:extLst>
            </p:cNvPr>
            <p:cNvSpPr/>
            <p:nvPr/>
          </p:nvSpPr>
          <p:spPr>
            <a:xfrm>
              <a:off x="2199083" y="2753247"/>
              <a:ext cx="16330" cy="152024"/>
            </a:xfrm>
            <a:custGeom>
              <a:avLst/>
              <a:gdLst/>
              <a:ahLst/>
              <a:cxnLst/>
              <a:rect l="l" t="t" r="r" b="b"/>
              <a:pathLst>
                <a:path w="381" h="3547" extrusionOk="0">
                  <a:moveTo>
                    <a:pt x="190" y="0"/>
                  </a:moveTo>
                  <a:cubicBezTo>
                    <a:pt x="95" y="0"/>
                    <a:pt x="0" y="95"/>
                    <a:pt x="0" y="190"/>
                  </a:cubicBezTo>
                  <a:lnTo>
                    <a:pt x="0" y="3357"/>
                  </a:lnTo>
                  <a:cubicBezTo>
                    <a:pt x="0" y="3452"/>
                    <a:pt x="95" y="3547"/>
                    <a:pt x="190" y="3547"/>
                  </a:cubicBezTo>
                  <a:cubicBezTo>
                    <a:pt x="285" y="3547"/>
                    <a:pt x="380" y="3452"/>
                    <a:pt x="380" y="3357"/>
                  </a:cubicBezTo>
                  <a:lnTo>
                    <a:pt x="380" y="190"/>
                  </a:lnTo>
                  <a:cubicBezTo>
                    <a:pt x="380" y="95"/>
                    <a:pt x="285" y="0"/>
                    <a:pt x="190"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3669;p36">
              <a:extLst>
                <a:ext uri="{FF2B5EF4-FFF2-40B4-BE49-F238E27FC236}">
                  <a16:creationId xmlns:a16="http://schemas.microsoft.com/office/drawing/2014/main" id="{25CFC900-3E6B-4F8C-A87C-ED05AD9938AC}"/>
                </a:ext>
              </a:extLst>
            </p:cNvPr>
            <p:cNvSpPr/>
            <p:nvPr/>
          </p:nvSpPr>
          <p:spPr>
            <a:xfrm>
              <a:off x="2250644" y="2883541"/>
              <a:ext cx="16330" cy="202256"/>
            </a:xfrm>
            <a:custGeom>
              <a:avLst/>
              <a:gdLst/>
              <a:ahLst/>
              <a:cxnLst/>
              <a:rect l="l" t="t" r="r" b="b"/>
              <a:pathLst>
                <a:path w="381" h="4719" extrusionOk="0">
                  <a:moveTo>
                    <a:pt x="191" y="0"/>
                  </a:moveTo>
                  <a:cubicBezTo>
                    <a:pt x="96" y="0"/>
                    <a:pt x="1" y="64"/>
                    <a:pt x="1" y="190"/>
                  </a:cubicBezTo>
                  <a:lnTo>
                    <a:pt x="1" y="4529"/>
                  </a:lnTo>
                  <a:cubicBezTo>
                    <a:pt x="1" y="4624"/>
                    <a:pt x="96" y="4719"/>
                    <a:pt x="191" y="4719"/>
                  </a:cubicBezTo>
                  <a:cubicBezTo>
                    <a:pt x="317" y="4719"/>
                    <a:pt x="381" y="4624"/>
                    <a:pt x="381" y="4529"/>
                  </a:cubicBezTo>
                  <a:lnTo>
                    <a:pt x="381" y="190"/>
                  </a:lnTo>
                  <a:cubicBezTo>
                    <a:pt x="381" y="64"/>
                    <a:pt x="317" y="0"/>
                    <a:pt x="191"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3670;p36">
              <a:extLst>
                <a:ext uri="{FF2B5EF4-FFF2-40B4-BE49-F238E27FC236}">
                  <a16:creationId xmlns:a16="http://schemas.microsoft.com/office/drawing/2014/main" id="{65BC818B-1ABC-4C93-AEBF-C5514283B96C}"/>
                </a:ext>
              </a:extLst>
            </p:cNvPr>
            <p:cNvSpPr/>
            <p:nvPr/>
          </p:nvSpPr>
          <p:spPr>
            <a:xfrm>
              <a:off x="2070117" y="2618838"/>
              <a:ext cx="109979" cy="63861"/>
            </a:xfrm>
            <a:custGeom>
              <a:avLst/>
              <a:gdLst/>
              <a:ahLst/>
              <a:cxnLst/>
              <a:rect l="l" t="t" r="r" b="b"/>
              <a:pathLst>
                <a:path w="2566" h="1490" extrusionOk="0">
                  <a:moveTo>
                    <a:pt x="1584" y="1"/>
                  </a:moveTo>
                  <a:lnTo>
                    <a:pt x="1584" y="413"/>
                  </a:lnTo>
                  <a:lnTo>
                    <a:pt x="1" y="413"/>
                  </a:lnTo>
                  <a:lnTo>
                    <a:pt x="1" y="1109"/>
                  </a:lnTo>
                  <a:lnTo>
                    <a:pt x="1584" y="1109"/>
                  </a:lnTo>
                  <a:lnTo>
                    <a:pt x="1584" y="1489"/>
                  </a:lnTo>
                  <a:lnTo>
                    <a:pt x="2566" y="761"/>
                  </a:lnTo>
                  <a:lnTo>
                    <a:pt x="1584" y="1"/>
                  </a:ln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3671;p36">
              <a:extLst>
                <a:ext uri="{FF2B5EF4-FFF2-40B4-BE49-F238E27FC236}">
                  <a16:creationId xmlns:a16="http://schemas.microsoft.com/office/drawing/2014/main" id="{FB36A7C1-267B-4C53-8782-859BE1437226}"/>
                </a:ext>
              </a:extLst>
            </p:cNvPr>
            <p:cNvSpPr/>
            <p:nvPr/>
          </p:nvSpPr>
          <p:spPr>
            <a:xfrm>
              <a:off x="2061974" y="2611166"/>
              <a:ext cx="126266" cy="79677"/>
            </a:xfrm>
            <a:custGeom>
              <a:avLst/>
              <a:gdLst/>
              <a:ahLst/>
              <a:cxnLst/>
              <a:rect l="l" t="t" r="r" b="b"/>
              <a:pathLst>
                <a:path w="2946" h="1859" extrusionOk="0">
                  <a:moveTo>
                    <a:pt x="1964" y="560"/>
                  </a:moveTo>
                  <a:lnTo>
                    <a:pt x="2439" y="940"/>
                  </a:lnTo>
                  <a:lnTo>
                    <a:pt x="1964" y="1288"/>
                  </a:lnTo>
                  <a:cubicBezTo>
                    <a:pt x="1964" y="1162"/>
                    <a:pt x="1869" y="1098"/>
                    <a:pt x="1774" y="1098"/>
                  </a:cubicBezTo>
                  <a:lnTo>
                    <a:pt x="381" y="1098"/>
                  </a:lnTo>
                  <a:lnTo>
                    <a:pt x="381" y="782"/>
                  </a:lnTo>
                  <a:lnTo>
                    <a:pt x="1774" y="782"/>
                  </a:lnTo>
                  <a:cubicBezTo>
                    <a:pt x="1869" y="782"/>
                    <a:pt x="1964" y="687"/>
                    <a:pt x="1964" y="592"/>
                  </a:cubicBezTo>
                  <a:lnTo>
                    <a:pt x="1964" y="560"/>
                  </a:lnTo>
                  <a:close/>
                  <a:moveTo>
                    <a:pt x="1758" y="1"/>
                  </a:moveTo>
                  <a:cubicBezTo>
                    <a:pt x="1732" y="1"/>
                    <a:pt x="1705" y="8"/>
                    <a:pt x="1679" y="21"/>
                  </a:cubicBezTo>
                  <a:cubicBezTo>
                    <a:pt x="1616" y="53"/>
                    <a:pt x="1584" y="117"/>
                    <a:pt x="1584" y="212"/>
                  </a:cubicBezTo>
                  <a:lnTo>
                    <a:pt x="1584" y="402"/>
                  </a:lnTo>
                  <a:lnTo>
                    <a:pt x="191" y="402"/>
                  </a:lnTo>
                  <a:cubicBezTo>
                    <a:pt x="96" y="402"/>
                    <a:pt x="1" y="465"/>
                    <a:pt x="1" y="592"/>
                  </a:cubicBezTo>
                  <a:lnTo>
                    <a:pt x="1" y="1288"/>
                  </a:lnTo>
                  <a:cubicBezTo>
                    <a:pt x="1" y="1383"/>
                    <a:pt x="96" y="1478"/>
                    <a:pt x="191" y="1478"/>
                  </a:cubicBezTo>
                  <a:lnTo>
                    <a:pt x="1584" y="1478"/>
                  </a:lnTo>
                  <a:lnTo>
                    <a:pt x="1584" y="1668"/>
                  </a:lnTo>
                  <a:cubicBezTo>
                    <a:pt x="1584" y="1732"/>
                    <a:pt x="1616" y="1795"/>
                    <a:pt x="1679" y="1827"/>
                  </a:cubicBezTo>
                  <a:cubicBezTo>
                    <a:pt x="1711" y="1858"/>
                    <a:pt x="1742" y="1858"/>
                    <a:pt x="1774" y="1858"/>
                  </a:cubicBezTo>
                  <a:cubicBezTo>
                    <a:pt x="1806" y="1858"/>
                    <a:pt x="1837" y="1827"/>
                    <a:pt x="1869" y="1827"/>
                  </a:cubicBezTo>
                  <a:lnTo>
                    <a:pt x="2883" y="1098"/>
                  </a:lnTo>
                  <a:cubicBezTo>
                    <a:pt x="2946" y="1035"/>
                    <a:pt x="2946" y="1003"/>
                    <a:pt x="2946" y="940"/>
                  </a:cubicBezTo>
                  <a:cubicBezTo>
                    <a:pt x="2946" y="877"/>
                    <a:pt x="2946" y="813"/>
                    <a:pt x="2883" y="782"/>
                  </a:cubicBezTo>
                  <a:lnTo>
                    <a:pt x="1869" y="53"/>
                  </a:lnTo>
                  <a:cubicBezTo>
                    <a:pt x="1832" y="16"/>
                    <a:pt x="1795" y="1"/>
                    <a:pt x="1758"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672;p36">
              <a:extLst>
                <a:ext uri="{FF2B5EF4-FFF2-40B4-BE49-F238E27FC236}">
                  <a16:creationId xmlns:a16="http://schemas.microsoft.com/office/drawing/2014/main" id="{7882A9E5-C941-4337-A1CC-7769FA520428}"/>
                </a:ext>
              </a:extLst>
            </p:cNvPr>
            <p:cNvSpPr/>
            <p:nvPr/>
          </p:nvSpPr>
          <p:spPr>
            <a:xfrm>
              <a:off x="2081004" y="2544219"/>
              <a:ext cx="109979" cy="62447"/>
            </a:xfrm>
            <a:custGeom>
              <a:avLst/>
              <a:gdLst/>
              <a:ahLst/>
              <a:cxnLst/>
              <a:rect l="l" t="t" r="r" b="b"/>
              <a:pathLst>
                <a:path w="2566" h="1457" extrusionOk="0">
                  <a:moveTo>
                    <a:pt x="1013" y="0"/>
                  </a:moveTo>
                  <a:lnTo>
                    <a:pt x="0" y="728"/>
                  </a:lnTo>
                  <a:lnTo>
                    <a:pt x="1013" y="1457"/>
                  </a:lnTo>
                  <a:lnTo>
                    <a:pt x="1013" y="1077"/>
                  </a:lnTo>
                  <a:lnTo>
                    <a:pt x="2565" y="1077"/>
                  </a:lnTo>
                  <a:lnTo>
                    <a:pt x="2565" y="380"/>
                  </a:lnTo>
                  <a:lnTo>
                    <a:pt x="1013" y="380"/>
                  </a:lnTo>
                  <a:lnTo>
                    <a:pt x="1013" y="0"/>
                  </a:lnTo>
                  <a:close/>
                </a:path>
              </a:pathLst>
            </a:custGeom>
            <a:solidFill>
              <a:srgbClr val="F2A3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673;p36">
              <a:extLst>
                <a:ext uri="{FF2B5EF4-FFF2-40B4-BE49-F238E27FC236}">
                  <a16:creationId xmlns:a16="http://schemas.microsoft.com/office/drawing/2014/main" id="{4560FCDC-FA2E-4C85-9C6F-CD94B7B291D5}"/>
                </a:ext>
              </a:extLst>
            </p:cNvPr>
            <p:cNvSpPr/>
            <p:nvPr/>
          </p:nvSpPr>
          <p:spPr>
            <a:xfrm>
              <a:off x="2072818" y="2535475"/>
              <a:ext cx="126308" cy="79334"/>
            </a:xfrm>
            <a:custGeom>
              <a:avLst/>
              <a:gdLst/>
              <a:ahLst/>
              <a:cxnLst/>
              <a:rect l="l" t="t" r="r" b="b"/>
              <a:pathLst>
                <a:path w="2947" h="1851" extrusionOk="0">
                  <a:moveTo>
                    <a:pt x="1014" y="584"/>
                  </a:moveTo>
                  <a:cubicBezTo>
                    <a:pt x="1014" y="679"/>
                    <a:pt x="1109" y="774"/>
                    <a:pt x="1204" y="774"/>
                  </a:cubicBezTo>
                  <a:lnTo>
                    <a:pt x="2566" y="774"/>
                  </a:lnTo>
                  <a:lnTo>
                    <a:pt x="2566" y="1091"/>
                  </a:lnTo>
                  <a:lnTo>
                    <a:pt x="1204" y="1091"/>
                  </a:lnTo>
                  <a:cubicBezTo>
                    <a:pt x="1078" y="1091"/>
                    <a:pt x="1014" y="1186"/>
                    <a:pt x="1014" y="1281"/>
                  </a:cubicBezTo>
                  <a:lnTo>
                    <a:pt x="508" y="932"/>
                  </a:lnTo>
                  <a:lnTo>
                    <a:pt x="1014" y="584"/>
                  </a:lnTo>
                  <a:close/>
                  <a:moveTo>
                    <a:pt x="1237" y="1"/>
                  </a:moveTo>
                  <a:cubicBezTo>
                    <a:pt x="1183" y="1"/>
                    <a:pt x="1123" y="23"/>
                    <a:pt x="1078" y="46"/>
                  </a:cubicBezTo>
                  <a:lnTo>
                    <a:pt x="96" y="774"/>
                  </a:lnTo>
                  <a:cubicBezTo>
                    <a:pt x="33" y="806"/>
                    <a:pt x="1" y="869"/>
                    <a:pt x="1" y="932"/>
                  </a:cubicBezTo>
                  <a:cubicBezTo>
                    <a:pt x="1" y="996"/>
                    <a:pt x="33" y="1059"/>
                    <a:pt x="96" y="1091"/>
                  </a:cubicBezTo>
                  <a:lnTo>
                    <a:pt x="1078" y="1819"/>
                  </a:lnTo>
                  <a:cubicBezTo>
                    <a:pt x="1109" y="1851"/>
                    <a:pt x="1173" y="1851"/>
                    <a:pt x="1204" y="1851"/>
                  </a:cubicBezTo>
                  <a:cubicBezTo>
                    <a:pt x="1236" y="1851"/>
                    <a:pt x="1268" y="1851"/>
                    <a:pt x="1299" y="1819"/>
                  </a:cubicBezTo>
                  <a:cubicBezTo>
                    <a:pt x="1363" y="1787"/>
                    <a:pt x="1394" y="1724"/>
                    <a:pt x="1394" y="1661"/>
                  </a:cubicBezTo>
                  <a:lnTo>
                    <a:pt x="1394" y="1471"/>
                  </a:lnTo>
                  <a:lnTo>
                    <a:pt x="2756" y="1471"/>
                  </a:lnTo>
                  <a:cubicBezTo>
                    <a:pt x="2883" y="1471"/>
                    <a:pt x="2946" y="1376"/>
                    <a:pt x="2946" y="1281"/>
                  </a:cubicBezTo>
                  <a:lnTo>
                    <a:pt x="2946" y="584"/>
                  </a:lnTo>
                  <a:cubicBezTo>
                    <a:pt x="2946" y="489"/>
                    <a:pt x="2851" y="394"/>
                    <a:pt x="2756" y="394"/>
                  </a:cubicBezTo>
                  <a:lnTo>
                    <a:pt x="1394" y="394"/>
                  </a:lnTo>
                  <a:lnTo>
                    <a:pt x="1394" y="204"/>
                  </a:lnTo>
                  <a:cubicBezTo>
                    <a:pt x="1394" y="141"/>
                    <a:pt x="1363" y="46"/>
                    <a:pt x="1299" y="14"/>
                  </a:cubicBezTo>
                  <a:cubicBezTo>
                    <a:pt x="1281" y="5"/>
                    <a:pt x="1260" y="1"/>
                    <a:pt x="1237"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674;p36">
              <a:extLst>
                <a:ext uri="{FF2B5EF4-FFF2-40B4-BE49-F238E27FC236}">
                  <a16:creationId xmlns:a16="http://schemas.microsoft.com/office/drawing/2014/main" id="{A7F43C6B-D8A8-46E1-AA55-6153E08BFDD0}"/>
                </a:ext>
              </a:extLst>
            </p:cNvPr>
            <p:cNvSpPr/>
            <p:nvPr/>
          </p:nvSpPr>
          <p:spPr>
            <a:xfrm>
              <a:off x="2313091" y="2882170"/>
              <a:ext cx="54346" cy="39388"/>
            </a:xfrm>
            <a:custGeom>
              <a:avLst/>
              <a:gdLst/>
              <a:ahLst/>
              <a:cxnLst/>
              <a:rect l="l" t="t" r="r" b="b"/>
              <a:pathLst>
                <a:path w="1268" h="919" extrusionOk="0">
                  <a:moveTo>
                    <a:pt x="887" y="381"/>
                  </a:moveTo>
                  <a:lnTo>
                    <a:pt x="887" y="539"/>
                  </a:lnTo>
                  <a:lnTo>
                    <a:pt x="380" y="539"/>
                  </a:lnTo>
                  <a:lnTo>
                    <a:pt x="380" y="381"/>
                  </a:lnTo>
                  <a:close/>
                  <a:moveTo>
                    <a:pt x="285" y="1"/>
                  </a:moveTo>
                  <a:cubicBezTo>
                    <a:pt x="127" y="1"/>
                    <a:pt x="0" y="96"/>
                    <a:pt x="0" y="254"/>
                  </a:cubicBezTo>
                  <a:lnTo>
                    <a:pt x="0" y="729"/>
                  </a:lnTo>
                  <a:cubicBezTo>
                    <a:pt x="0" y="856"/>
                    <a:pt x="95" y="919"/>
                    <a:pt x="190" y="919"/>
                  </a:cubicBezTo>
                  <a:lnTo>
                    <a:pt x="1077" y="919"/>
                  </a:lnTo>
                  <a:cubicBezTo>
                    <a:pt x="1172" y="919"/>
                    <a:pt x="1267" y="824"/>
                    <a:pt x="1267" y="729"/>
                  </a:cubicBezTo>
                  <a:lnTo>
                    <a:pt x="1267" y="254"/>
                  </a:lnTo>
                  <a:cubicBezTo>
                    <a:pt x="1267" y="96"/>
                    <a:pt x="1141" y="1"/>
                    <a:pt x="982"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675;p36">
              <a:extLst>
                <a:ext uri="{FF2B5EF4-FFF2-40B4-BE49-F238E27FC236}">
                  <a16:creationId xmlns:a16="http://schemas.microsoft.com/office/drawing/2014/main" id="{9F0D7C62-E5D6-4ED3-A478-CE3F7A7A5AA0}"/>
                </a:ext>
              </a:extLst>
            </p:cNvPr>
            <p:cNvSpPr/>
            <p:nvPr/>
          </p:nvSpPr>
          <p:spPr>
            <a:xfrm>
              <a:off x="2283217" y="2913372"/>
              <a:ext cx="114050" cy="85591"/>
            </a:xfrm>
            <a:custGeom>
              <a:avLst/>
              <a:gdLst/>
              <a:ahLst/>
              <a:cxnLst/>
              <a:rect l="l" t="t" r="r" b="b"/>
              <a:pathLst>
                <a:path w="2661" h="1997" extrusionOk="0">
                  <a:moveTo>
                    <a:pt x="96" y="1"/>
                  </a:moveTo>
                  <a:cubicBezTo>
                    <a:pt x="32" y="1"/>
                    <a:pt x="1" y="33"/>
                    <a:pt x="1" y="96"/>
                  </a:cubicBezTo>
                  <a:lnTo>
                    <a:pt x="1" y="1901"/>
                  </a:lnTo>
                  <a:cubicBezTo>
                    <a:pt x="1" y="1964"/>
                    <a:pt x="32" y="1996"/>
                    <a:pt x="96" y="1996"/>
                  </a:cubicBezTo>
                  <a:lnTo>
                    <a:pt x="2598" y="1996"/>
                  </a:lnTo>
                  <a:cubicBezTo>
                    <a:pt x="2629" y="1996"/>
                    <a:pt x="2661" y="1933"/>
                    <a:pt x="2661" y="1901"/>
                  </a:cubicBezTo>
                  <a:lnTo>
                    <a:pt x="2661" y="96"/>
                  </a:lnTo>
                  <a:cubicBezTo>
                    <a:pt x="2661" y="33"/>
                    <a:pt x="2629" y="1"/>
                    <a:pt x="2598" y="1"/>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676;p36">
              <a:extLst>
                <a:ext uri="{FF2B5EF4-FFF2-40B4-BE49-F238E27FC236}">
                  <a16:creationId xmlns:a16="http://schemas.microsoft.com/office/drawing/2014/main" id="{B9E7D062-3CE4-4852-847A-0E33283F22C7}"/>
                </a:ext>
              </a:extLst>
            </p:cNvPr>
            <p:cNvSpPr/>
            <p:nvPr/>
          </p:nvSpPr>
          <p:spPr>
            <a:xfrm>
              <a:off x="2275074" y="2905229"/>
              <a:ext cx="130337" cy="101878"/>
            </a:xfrm>
            <a:custGeom>
              <a:avLst/>
              <a:gdLst/>
              <a:ahLst/>
              <a:cxnLst/>
              <a:rect l="l" t="t" r="r" b="b"/>
              <a:pathLst>
                <a:path w="3041" h="2377" extrusionOk="0">
                  <a:moveTo>
                    <a:pt x="2661" y="381"/>
                  </a:moveTo>
                  <a:lnTo>
                    <a:pt x="2661" y="1996"/>
                  </a:lnTo>
                  <a:lnTo>
                    <a:pt x="381" y="1996"/>
                  </a:lnTo>
                  <a:lnTo>
                    <a:pt x="381" y="381"/>
                  </a:lnTo>
                  <a:close/>
                  <a:moveTo>
                    <a:pt x="286" y="1"/>
                  </a:moveTo>
                  <a:cubicBezTo>
                    <a:pt x="127" y="1"/>
                    <a:pt x="1" y="128"/>
                    <a:pt x="1" y="286"/>
                  </a:cubicBezTo>
                  <a:lnTo>
                    <a:pt x="1" y="2091"/>
                  </a:lnTo>
                  <a:cubicBezTo>
                    <a:pt x="1" y="2249"/>
                    <a:pt x="127" y="2376"/>
                    <a:pt x="286" y="2376"/>
                  </a:cubicBezTo>
                  <a:lnTo>
                    <a:pt x="2788" y="2376"/>
                  </a:lnTo>
                  <a:cubicBezTo>
                    <a:pt x="2914" y="2376"/>
                    <a:pt x="3041" y="2249"/>
                    <a:pt x="3041" y="2091"/>
                  </a:cubicBezTo>
                  <a:lnTo>
                    <a:pt x="3041" y="286"/>
                  </a:lnTo>
                  <a:cubicBezTo>
                    <a:pt x="3041" y="128"/>
                    <a:pt x="2914" y="1"/>
                    <a:pt x="2788"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677;p36">
              <a:extLst>
                <a:ext uri="{FF2B5EF4-FFF2-40B4-BE49-F238E27FC236}">
                  <a16:creationId xmlns:a16="http://schemas.microsoft.com/office/drawing/2014/main" id="{7038BF73-E647-4D88-B5BC-FF9CB2D33655}"/>
                </a:ext>
              </a:extLst>
            </p:cNvPr>
            <p:cNvSpPr/>
            <p:nvPr/>
          </p:nvSpPr>
          <p:spPr>
            <a:xfrm>
              <a:off x="2273745" y="2919072"/>
              <a:ext cx="133037" cy="56789"/>
            </a:xfrm>
            <a:custGeom>
              <a:avLst/>
              <a:gdLst/>
              <a:ahLst/>
              <a:cxnLst/>
              <a:rect l="l" t="t" r="r" b="b"/>
              <a:pathLst>
                <a:path w="3104" h="1325" extrusionOk="0">
                  <a:moveTo>
                    <a:pt x="211" y="1"/>
                  </a:moveTo>
                  <a:cubicBezTo>
                    <a:pt x="182" y="1"/>
                    <a:pt x="153" y="9"/>
                    <a:pt x="127" y="26"/>
                  </a:cubicBezTo>
                  <a:cubicBezTo>
                    <a:pt x="32" y="58"/>
                    <a:pt x="0" y="185"/>
                    <a:pt x="63" y="280"/>
                  </a:cubicBezTo>
                  <a:lnTo>
                    <a:pt x="317" y="818"/>
                  </a:lnTo>
                  <a:lnTo>
                    <a:pt x="380" y="945"/>
                  </a:lnTo>
                  <a:cubicBezTo>
                    <a:pt x="507" y="1166"/>
                    <a:pt x="728" y="1325"/>
                    <a:pt x="982" y="1325"/>
                  </a:cubicBezTo>
                  <a:lnTo>
                    <a:pt x="2122" y="1325"/>
                  </a:lnTo>
                  <a:cubicBezTo>
                    <a:pt x="2375" y="1325"/>
                    <a:pt x="2629" y="1166"/>
                    <a:pt x="2724" y="945"/>
                  </a:cubicBezTo>
                  <a:lnTo>
                    <a:pt x="3040" y="280"/>
                  </a:lnTo>
                  <a:cubicBezTo>
                    <a:pt x="3104" y="185"/>
                    <a:pt x="3072" y="58"/>
                    <a:pt x="2977" y="26"/>
                  </a:cubicBezTo>
                  <a:cubicBezTo>
                    <a:pt x="2950" y="9"/>
                    <a:pt x="2921" y="1"/>
                    <a:pt x="2893" y="1"/>
                  </a:cubicBezTo>
                  <a:cubicBezTo>
                    <a:pt x="2819" y="1"/>
                    <a:pt x="2746" y="53"/>
                    <a:pt x="2724" y="121"/>
                  </a:cubicBezTo>
                  <a:lnTo>
                    <a:pt x="2439" y="660"/>
                  </a:lnTo>
                  <a:lnTo>
                    <a:pt x="2375" y="786"/>
                  </a:lnTo>
                  <a:cubicBezTo>
                    <a:pt x="2344" y="881"/>
                    <a:pt x="2217" y="945"/>
                    <a:pt x="2122" y="945"/>
                  </a:cubicBezTo>
                  <a:lnTo>
                    <a:pt x="982" y="945"/>
                  </a:lnTo>
                  <a:cubicBezTo>
                    <a:pt x="855" y="945"/>
                    <a:pt x="760" y="881"/>
                    <a:pt x="728" y="786"/>
                  </a:cubicBezTo>
                  <a:lnTo>
                    <a:pt x="380" y="121"/>
                  </a:lnTo>
                  <a:cubicBezTo>
                    <a:pt x="357" y="53"/>
                    <a:pt x="285" y="1"/>
                    <a:pt x="211"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678;p36">
              <a:extLst>
                <a:ext uri="{FF2B5EF4-FFF2-40B4-BE49-F238E27FC236}">
                  <a16:creationId xmlns:a16="http://schemas.microsoft.com/office/drawing/2014/main" id="{74CF3BF0-686D-4069-8EE6-17DC2203D0B3}"/>
                </a:ext>
              </a:extLst>
            </p:cNvPr>
            <p:cNvSpPr/>
            <p:nvPr/>
          </p:nvSpPr>
          <p:spPr>
            <a:xfrm>
              <a:off x="2325306" y="2958204"/>
              <a:ext cx="29916" cy="16330"/>
            </a:xfrm>
            <a:custGeom>
              <a:avLst/>
              <a:gdLst/>
              <a:ahLst/>
              <a:cxnLst/>
              <a:rect l="l" t="t" r="r" b="b"/>
              <a:pathLst>
                <a:path w="698" h="381" extrusionOk="0">
                  <a:moveTo>
                    <a:pt x="32" y="0"/>
                  </a:moveTo>
                  <a:cubicBezTo>
                    <a:pt x="0" y="0"/>
                    <a:pt x="0" y="0"/>
                    <a:pt x="0" y="32"/>
                  </a:cubicBezTo>
                  <a:lnTo>
                    <a:pt x="0" y="317"/>
                  </a:lnTo>
                  <a:cubicBezTo>
                    <a:pt x="0" y="348"/>
                    <a:pt x="0" y="380"/>
                    <a:pt x="32" y="380"/>
                  </a:cubicBezTo>
                  <a:lnTo>
                    <a:pt x="665" y="380"/>
                  </a:lnTo>
                  <a:cubicBezTo>
                    <a:pt x="697" y="380"/>
                    <a:pt x="697" y="348"/>
                    <a:pt x="697" y="317"/>
                  </a:cubicBezTo>
                  <a:lnTo>
                    <a:pt x="697" y="32"/>
                  </a:lnTo>
                  <a:cubicBezTo>
                    <a:pt x="697" y="0"/>
                    <a:pt x="697" y="0"/>
                    <a:pt x="665" y="0"/>
                  </a:cubicBezTo>
                  <a:close/>
                </a:path>
              </a:pathLst>
            </a:custGeom>
            <a:solidFill>
              <a:srgbClr val="F2A3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679;p36">
              <a:extLst>
                <a:ext uri="{FF2B5EF4-FFF2-40B4-BE49-F238E27FC236}">
                  <a16:creationId xmlns:a16="http://schemas.microsoft.com/office/drawing/2014/main" id="{23BE4F38-9EDC-488E-BE30-906590DF5897}"/>
                </a:ext>
              </a:extLst>
            </p:cNvPr>
            <p:cNvSpPr/>
            <p:nvPr/>
          </p:nvSpPr>
          <p:spPr>
            <a:xfrm>
              <a:off x="2317163" y="2948689"/>
              <a:ext cx="46203" cy="33988"/>
            </a:xfrm>
            <a:custGeom>
              <a:avLst/>
              <a:gdLst/>
              <a:ahLst/>
              <a:cxnLst/>
              <a:rect l="l" t="t" r="r" b="b"/>
              <a:pathLst>
                <a:path w="1078" h="793" extrusionOk="0">
                  <a:moveTo>
                    <a:pt x="222" y="0"/>
                  </a:moveTo>
                  <a:cubicBezTo>
                    <a:pt x="95" y="0"/>
                    <a:pt x="0" y="127"/>
                    <a:pt x="0" y="254"/>
                  </a:cubicBezTo>
                  <a:lnTo>
                    <a:pt x="0" y="539"/>
                  </a:lnTo>
                  <a:cubicBezTo>
                    <a:pt x="0" y="697"/>
                    <a:pt x="95" y="792"/>
                    <a:pt x="222" y="792"/>
                  </a:cubicBezTo>
                  <a:lnTo>
                    <a:pt x="855" y="792"/>
                  </a:lnTo>
                  <a:cubicBezTo>
                    <a:pt x="982" y="792"/>
                    <a:pt x="1077" y="697"/>
                    <a:pt x="1077" y="539"/>
                  </a:cubicBezTo>
                  <a:lnTo>
                    <a:pt x="1077" y="254"/>
                  </a:lnTo>
                  <a:cubicBezTo>
                    <a:pt x="1077" y="127"/>
                    <a:pt x="982" y="0"/>
                    <a:pt x="855"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680;p36">
              <a:extLst>
                <a:ext uri="{FF2B5EF4-FFF2-40B4-BE49-F238E27FC236}">
                  <a16:creationId xmlns:a16="http://schemas.microsoft.com/office/drawing/2014/main" id="{82F1757F-B3BF-4FC0-97C3-1B6B713A32C2}"/>
                </a:ext>
              </a:extLst>
            </p:cNvPr>
            <p:cNvSpPr/>
            <p:nvPr/>
          </p:nvSpPr>
          <p:spPr>
            <a:xfrm>
              <a:off x="1900478" y="2882170"/>
              <a:ext cx="52975" cy="39388"/>
            </a:xfrm>
            <a:custGeom>
              <a:avLst/>
              <a:gdLst/>
              <a:ahLst/>
              <a:cxnLst/>
              <a:rect l="l" t="t" r="r" b="b"/>
              <a:pathLst>
                <a:path w="1236" h="919" extrusionOk="0">
                  <a:moveTo>
                    <a:pt x="855" y="381"/>
                  </a:moveTo>
                  <a:lnTo>
                    <a:pt x="855" y="539"/>
                  </a:lnTo>
                  <a:lnTo>
                    <a:pt x="380" y="539"/>
                  </a:lnTo>
                  <a:lnTo>
                    <a:pt x="380" y="381"/>
                  </a:lnTo>
                  <a:close/>
                  <a:moveTo>
                    <a:pt x="253" y="1"/>
                  </a:moveTo>
                  <a:cubicBezTo>
                    <a:pt x="127" y="1"/>
                    <a:pt x="0" y="96"/>
                    <a:pt x="0" y="254"/>
                  </a:cubicBezTo>
                  <a:lnTo>
                    <a:pt x="0" y="729"/>
                  </a:lnTo>
                  <a:cubicBezTo>
                    <a:pt x="0" y="856"/>
                    <a:pt x="95" y="919"/>
                    <a:pt x="190" y="919"/>
                  </a:cubicBezTo>
                  <a:lnTo>
                    <a:pt x="1045" y="919"/>
                  </a:lnTo>
                  <a:cubicBezTo>
                    <a:pt x="1172" y="919"/>
                    <a:pt x="1235" y="824"/>
                    <a:pt x="1235" y="729"/>
                  </a:cubicBezTo>
                  <a:lnTo>
                    <a:pt x="1235" y="254"/>
                  </a:lnTo>
                  <a:cubicBezTo>
                    <a:pt x="1235" y="96"/>
                    <a:pt x="1140" y="1"/>
                    <a:pt x="982"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681;p36">
              <a:extLst>
                <a:ext uri="{FF2B5EF4-FFF2-40B4-BE49-F238E27FC236}">
                  <a16:creationId xmlns:a16="http://schemas.microsoft.com/office/drawing/2014/main" id="{9B61DA5C-EEE9-4BD1-87F2-EFD93B148C49}"/>
                </a:ext>
              </a:extLst>
            </p:cNvPr>
            <p:cNvSpPr/>
            <p:nvPr/>
          </p:nvSpPr>
          <p:spPr>
            <a:xfrm>
              <a:off x="1870604" y="2913372"/>
              <a:ext cx="114050" cy="85591"/>
            </a:xfrm>
            <a:custGeom>
              <a:avLst/>
              <a:gdLst/>
              <a:ahLst/>
              <a:cxnLst/>
              <a:rect l="l" t="t" r="r" b="b"/>
              <a:pathLst>
                <a:path w="2661" h="1997" extrusionOk="0">
                  <a:moveTo>
                    <a:pt x="64" y="1"/>
                  </a:moveTo>
                  <a:cubicBezTo>
                    <a:pt x="32" y="1"/>
                    <a:pt x="0" y="33"/>
                    <a:pt x="0" y="96"/>
                  </a:cubicBezTo>
                  <a:lnTo>
                    <a:pt x="0" y="1901"/>
                  </a:lnTo>
                  <a:cubicBezTo>
                    <a:pt x="0" y="1964"/>
                    <a:pt x="32" y="1996"/>
                    <a:pt x="64" y="1996"/>
                  </a:cubicBezTo>
                  <a:lnTo>
                    <a:pt x="2566" y="1996"/>
                  </a:lnTo>
                  <a:cubicBezTo>
                    <a:pt x="2629" y="1996"/>
                    <a:pt x="2661" y="1933"/>
                    <a:pt x="2661" y="1901"/>
                  </a:cubicBezTo>
                  <a:lnTo>
                    <a:pt x="2661" y="96"/>
                  </a:lnTo>
                  <a:cubicBezTo>
                    <a:pt x="2661" y="33"/>
                    <a:pt x="2629" y="1"/>
                    <a:pt x="2566" y="1"/>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682;p36">
              <a:extLst>
                <a:ext uri="{FF2B5EF4-FFF2-40B4-BE49-F238E27FC236}">
                  <a16:creationId xmlns:a16="http://schemas.microsoft.com/office/drawing/2014/main" id="{A8A12DD4-AA8A-4894-9BFE-6D54D7EA2EAF}"/>
                </a:ext>
              </a:extLst>
            </p:cNvPr>
            <p:cNvSpPr/>
            <p:nvPr/>
          </p:nvSpPr>
          <p:spPr>
            <a:xfrm>
              <a:off x="1862461" y="2905229"/>
              <a:ext cx="130337" cy="101878"/>
            </a:xfrm>
            <a:custGeom>
              <a:avLst/>
              <a:gdLst/>
              <a:ahLst/>
              <a:cxnLst/>
              <a:rect l="l" t="t" r="r" b="b"/>
              <a:pathLst>
                <a:path w="3041" h="2377" extrusionOk="0">
                  <a:moveTo>
                    <a:pt x="2660" y="381"/>
                  </a:moveTo>
                  <a:lnTo>
                    <a:pt x="2660" y="1996"/>
                  </a:lnTo>
                  <a:lnTo>
                    <a:pt x="380" y="1996"/>
                  </a:lnTo>
                  <a:lnTo>
                    <a:pt x="380" y="381"/>
                  </a:lnTo>
                  <a:close/>
                  <a:moveTo>
                    <a:pt x="254" y="1"/>
                  </a:moveTo>
                  <a:cubicBezTo>
                    <a:pt x="127" y="1"/>
                    <a:pt x="0" y="128"/>
                    <a:pt x="0" y="286"/>
                  </a:cubicBezTo>
                  <a:lnTo>
                    <a:pt x="0" y="2091"/>
                  </a:lnTo>
                  <a:cubicBezTo>
                    <a:pt x="0" y="2249"/>
                    <a:pt x="95" y="2376"/>
                    <a:pt x="254" y="2376"/>
                  </a:cubicBezTo>
                  <a:lnTo>
                    <a:pt x="2756" y="2376"/>
                  </a:lnTo>
                  <a:cubicBezTo>
                    <a:pt x="2914" y="2376"/>
                    <a:pt x="3041" y="2249"/>
                    <a:pt x="3041" y="2091"/>
                  </a:cubicBezTo>
                  <a:lnTo>
                    <a:pt x="3041" y="286"/>
                  </a:lnTo>
                  <a:cubicBezTo>
                    <a:pt x="3041" y="128"/>
                    <a:pt x="2914" y="1"/>
                    <a:pt x="2756"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683;p36">
              <a:extLst>
                <a:ext uri="{FF2B5EF4-FFF2-40B4-BE49-F238E27FC236}">
                  <a16:creationId xmlns:a16="http://schemas.microsoft.com/office/drawing/2014/main" id="{0F7B3AC5-8030-469D-B185-CF213EC9B6C0}"/>
                </a:ext>
              </a:extLst>
            </p:cNvPr>
            <p:cNvSpPr/>
            <p:nvPr/>
          </p:nvSpPr>
          <p:spPr>
            <a:xfrm>
              <a:off x="1861089" y="2919072"/>
              <a:ext cx="131709" cy="56789"/>
            </a:xfrm>
            <a:custGeom>
              <a:avLst/>
              <a:gdLst/>
              <a:ahLst/>
              <a:cxnLst/>
              <a:rect l="l" t="t" r="r" b="b"/>
              <a:pathLst>
                <a:path w="3073" h="1325" extrusionOk="0">
                  <a:moveTo>
                    <a:pt x="206" y="1"/>
                  </a:moveTo>
                  <a:cubicBezTo>
                    <a:pt x="180" y="1"/>
                    <a:pt x="154" y="9"/>
                    <a:pt x="127" y="26"/>
                  </a:cubicBezTo>
                  <a:cubicBezTo>
                    <a:pt x="32" y="58"/>
                    <a:pt x="1" y="185"/>
                    <a:pt x="32" y="280"/>
                  </a:cubicBezTo>
                  <a:lnTo>
                    <a:pt x="317" y="818"/>
                  </a:lnTo>
                  <a:lnTo>
                    <a:pt x="381" y="945"/>
                  </a:lnTo>
                  <a:cubicBezTo>
                    <a:pt x="476" y="1166"/>
                    <a:pt x="729" y="1325"/>
                    <a:pt x="982" y="1325"/>
                  </a:cubicBezTo>
                  <a:lnTo>
                    <a:pt x="2091" y="1325"/>
                  </a:lnTo>
                  <a:cubicBezTo>
                    <a:pt x="2376" y="1325"/>
                    <a:pt x="2597" y="1166"/>
                    <a:pt x="2724" y="945"/>
                  </a:cubicBezTo>
                  <a:lnTo>
                    <a:pt x="3041" y="280"/>
                  </a:lnTo>
                  <a:cubicBezTo>
                    <a:pt x="3073" y="185"/>
                    <a:pt x="3041" y="58"/>
                    <a:pt x="2946" y="26"/>
                  </a:cubicBezTo>
                  <a:cubicBezTo>
                    <a:pt x="2919" y="9"/>
                    <a:pt x="2893" y="1"/>
                    <a:pt x="2867" y="1"/>
                  </a:cubicBezTo>
                  <a:cubicBezTo>
                    <a:pt x="2800" y="1"/>
                    <a:pt x="2738" y="53"/>
                    <a:pt x="2692" y="121"/>
                  </a:cubicBezTo>
                  <a:lnTo>
                    <a:pt x="2439" y="660"/>
                  </a:lnTo>
                  <a:lnTo>
                    <a:pt x="2376" y="786"/>
                  </a:lnTo>
                  <a:cubicBezTo>
                    <a:pt x="2312" y="881"/>
                    <a:pt x="2217" y="945"/>
                    <a:pt x="2091" y="945"/>
                  </a:cubicBezTo>
                  <a:lnTo>
                    <a:pt x="982" y="945"/>
                  </a:lnTo>
                  <a:cubicBezTo>
                    <a:pt x="856" y="945"/>
                    <a:pt x="761" y="881"/>
                    <a:pt x="697" y="786"/>
                  </a:cubicBezTo>
                  <a:lnTo>
                    <a:pt x="381" y="121"/>
                  </a:lnTo>
                  <a:cubicBezTo>
                    <a:pt x="335" y="53"/>
                    <a:pt x="273" y="1"/>
                    <a:pt x="206"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684;p36">
              <a:extLst>
                <a:ext uri="{FF2B5EF4-FFF2-40B4-BE49-F238E27FC236}">
                  <a16:creationId xmlns:a16="http://schemas.microsoft.com/office/drawing/2014/main" id="{8A4A33DE-314E-47E5-9754-E14390F96C0F}"/>
                </a:ext>
              </a:extLst>
            </p:cNvPr>
            <p:cNvSpPr/>
            <p:nvPr/>
          </p:nvSpPr>
          <p:spPr>
            <a:xfrm>
              <a:off x="1911321" y="2958204"/>
              <a:ext cx="31245" cy="16330"/>
            </a:xfrm>
            <a:custGeom>
              <a:avLst/>
              <a:gdLst/>
              <a:ahLst/>
              <a:cxnLst/>
              <a:rect l="l" t="t" r="r" b="b"/>
              <a:pathLst>
                <a:path w="729" h="381" extrusionOk="0">
                  <a:moveTo>
                    <a:pt x="64" y="0"/>
                  </a:moveTo>
                  <a:cubicBezTo>
                    <a:pt x="32" y="0"/>
                    <a:pt x="0" y="0"/>
                    <a:pt x="0" y="32"/>
                  </a:cubicBezTo>
                  <a:lnTo>
                    <a:pt x="0" y="317"/>
                  </a:lnTo>
                  <a:cubicBezTo>
                    <a:pt x="0" y="348"/>
                    <a:pt x="32" y="380"/>
                    <a:pt x="64" y="380"/>
                  </a:cubicBezTo>
                  <a:lnTo>
                    <a:pt x="665" y="380"/>
                  </a:lnTo>
                  <a:cubicBezTo>
                    <a:pt x="697" y="380"/>
                    <a:pt x="729" y="348"/>
                    <a:pt x="729" y="317"/>
                  </a:cubicBezTo>
                  <a:lnTo>
                    <a:pt x="729" y="32"/>
                  </a:lnTo>
                  <a:cubicBezTo>
                    <a:pt x="729" y="0"/>
                    <a:pt x="697" y="0"/>
                    <a:pt x="665" y="0"/>
                  </a:cubicBezTo>
                  <a:close/>
                </a:path>
              </a:pathLst>
            </a:custGeom>
            <a:solidFill>
              <a:srgbClr val="F2A3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685;p36">
              <a:extLst>
                <a:ext uri="{FF2B5EF4-FFF2-40B4-BE49-F238E27FC236}">
                  <a16:creationId xmlns:a16="http://schemas.microsoft.com/office/drawing/2014/main" id="{F015C22A-836C-4B5D-9350-C96E11B0171A}"/>
                </a:ext>
              </a:extLst>
            </p:cNvPr>
            <p:cNvSpPr/>
            <p:nvPr/>
          </p:nvSpPr>
          <p:spPr>
            <a:xfrm>
              <a:off x="1903178" y="2948689"/>
              <a:ext cx="47532" cy="33988"/>
            </a:xfrm>
            <a:custGeom>
              <a:avLst/>
              <a:gdLst/>
              <a:ahLst/>
              <a:cxnLst/>
              <a:rect l="l" t="t" r="r" b="b"/>
              <a:pathLst>
                <a:path w="1109" h="793" extrusionOk="0">
                  <a:moveTo>
                    <a:pt x="254" y="0"/>
                  </a:moveTo>
                  <a:cubicBezTo>
                    <a:pt x="127" y="0"/>
                    <a:pt x="0" y="127"/>
                    <a:pt x="0" y="254"/>
                  </a:cubicBezTo>
                  <a:lnTo>
                    <a:pt x="0" y="539"/>
                  </a:lnTo>
                  <a:cubicBezTo>
                    <a:pt x="0" y="697"/>
                    <a:pt x="127" y="792"/>
                    <a:pt x="254" y="792"/>
                  </a:cubicBezTo>
                  <a:lnTo>
                    <a:pt x="855" y="792"/>
                  </a:lnTo>
                  <a:cubicBezTo>
                    <a:pt x="1014" y="792"/>
                    <a:pt x="1109" y="697"/>
                    <a:pt x="1109" y="539"/>
                  </a:cubicBezTo>
                  <a:lnTo>
                    <a:pt x="1109" y="254"/>
                  </a:lnTo>
                  <a:cubicBezTo>
                    <a:pt x="1109" y="127"/>
                    <a:pt x="1014" y="0"/>
                    <a:pt x="855"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686;p36">
              <a:extLst>
                <a:ext uri="{FF2B5EF4-FFF2-40B4-BE49-F238E27FC236}">
                  <a16:creationId xmlns:a16="http://schemas.microsoft.com/office/drawing/2014/main" id="{A2C4D299-6609-4A2C-BC39-EE7947D66555}"/>
                </a:ext>
              </a:extLst>
            </p:cNvPr>
            <p:cNvSpPr/>
            <p:nvPr/>
          </p:nvSpPr>
          <p:spPr>
            <a:xfrm>
              <a:off x="1460691" y="3273096"/>
              <a:ext cx="211771" cy="168354"/>
            </a:xfrm>
            <a:custGeom>
              <a:avLst/>
              <a:gdLst/>
              <a:ahLst/>
              <a:cxnLst/>
              <a:rect l="l" t="t" r="r" b="b"/>
              <a:pathLst>
                <a:path w="4941" h="3928" extrusionOk="0">
                  <a:moveTo>
                    <a:pt x="1552" y="0"/>
                  </a:moveTo>
                  <a:cubicBezTo>
                    <a:pt x="697" y="32"/>
                    <a:pt x="0" y="602"/>
                    <a:pt x="32" y="1425"/>
                  </a:cubicBezTo>
                  <a:lnTo>
                    <a:pt x="32" y="3927"/>
                  </a:lnTo>
                  <a:lnTo>
                    <a:pt x="4941" y="3832"/>
                  </a:lnTo>
                  <a:lnTo>
                    <a:pt x="4909" y="1425"/>
                  </a:lnTo>
                  <a:cubicBezTo>
                    <a:pt x="4909" y="729"/>
                    <a:pt x="4244" y="0"/>
                    <a:pt x="3357" y="0"/>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687;p36">
              <a:extLst>
                <a:ext uri="{FF2B5EF4-FFF2-40B4-BE49-F238E27FC236}">
                  <a16:creationId xmlns:a16="http://schemas.microsoft.com/office/drawing/2014/main" id="{EADC2DD9-0F5B-47F5-8B33-C2298DCAE6D6}"/>
                </a:ext>
              </a:extLst>
            </p:cNvPr>
            <p:cNvSpPr/>
            <p:nvPr/>
          </p:nvSpPr>
          <p:spPr>
            <a:xfrm>
              <a:off x="1452548" y="3264953"/>
              <a:ext cx="228058" cy="184641"/>
            </a:xfrm>
            <a:custGeom>
              <a:avLst/>
              <a:gdLst/>
              <a:ahLst/>
              <a:cxnLst/>
              <a:rect l="l" t="t" r="r" b="b"/>
              <a:pathLst>
                <a:path w="5321" h="4308" extrusionOk="0">
                  <a:moveTo>
                    <a:pt x="1742" y="0"/>
                  </a:moveTo>
                  <a:cubicBezTo>
                    <a:pt x="729" y="32"/>
                    <a:pt x="0" y="729"/>
                    <a:pt x="32" y="1647"/>
                  </a:cubicBezTo>
                  <a:lnTo>
                    <a:pt x="32" y="4117"/>
                  </a:lnTo>
                  <a:cubicBezTo>
                    <a:pt x="32" y="4244"/>
                    <a:pt x="127" y="4307"/>
                    <a:pt x="222" y="4307"/>
                  </a:cubicBezTo>
                  <a:cubicBezTo>
                    <a:pt x="317" y="4307"/>
                    <a:pt x="412" y="4212"/>
                    <a:pt x="412" y="4117"/>
                  </a:cubicBezTo>
                  <a:lnTo>
                    <a:pt x="412" y="1615"/>
                  </a:lnTo>
                  <a:cubicBezTo>
                    <a:pt x="412" y="919"/>
                    <a:pt x="982" y="412"/>
                    <a:pt x="1742" y="380"/>
                  </a:cubicBezTo>
                  <a:lnTo>
                    <a:pt x="1774" y="380"/>
                  </a:lnTo>
                  <a:lnTo>
                    <a:pt x="3516" y="412"/>
                  </a:lnTo>
                  <a:lnTo>
                    <a:pt x="3547" y="412"/>
                  </a:lnTo>
                  <a:cubicBezTo>
                    <a:pt x="4339" y="412"/>
                    <a:pt x="4909" y="1045"/>
                    <a:pt x="4941" y="1615"/>
                  </a:cubicBezTo>
                  <a:lnTo>
                    <a:pt x="4941" y="4022"/>
                  </a:lnTo>
                  <a:cubicBezTo>
                    <a:pt x="4941" y="4117"/>
                    <a:pt x="5004" y="4212"/>
                    <a:pt x="5131" y="4212"/>
                  </a:cubicBezTo>
                  <a:cubicBezTo>
                    <a:pt x="5226" y="4212"/>
                    <a:pt x="5321" y="4117"/>
                    <a:pt x="5321" y="4022"/>
                  </a:cubicBezTo>
                  <a:lnTo>
                    <a:pt x="5321" y="1615"/>
                  </a:lnTo>
                  <a:cubicBezTo>
                    <a:pt x="5289" y="855"/>
                    <a:pt x="4592" y="32"/>
                    <a:pt x="3547" y="32"/>
                  </a:cubicBezTo>
                  <a:lnTo>
                    <a:pt x="3516" y="32"/>
                  </a:lnTo>
                  <a:lnTo>
                    <a:pt x="1774" y="0"/>
                  </a:ln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688;p36">
              <a:extLst>
                <a:ext uri="{FF2B5EF4-FFF2-40B4-BE49-F238E27FC236}">
                  <a16:creationId xmlns:a16="http://schemas.microsoft.com/office/drawing/2014/main" id="{8BB03473-DF82-4232-AFF4-6E44C4DA6D4D}"/>
                </a:ext>
              </a:extLst>
            </p:cNvPr>
            <p:cNvSpPr/>
            <p:nvPr/>
          </p:nvSpPr>
          <p:spPr>
            <a:xfrm>
              <a:off x="1509552" y="3359973"/>
              <a:ext cx="119494" cy="100464"/>
            </a:xfrm>
            <a:custGeom>
              <a:avLst/>
              <a:gdLst/>
              <a:ahLst/>
              <a:cxnLst/>
              <a:rect l="l" t="t" r="r" b="b"/>
              <a:pathLst>
                <a:path w="2788" h="2344" extrusionOk="0">
                  <a:moveTo>
                    <a:pt x="0" y="0"/>
                  </a:moveTo>
                  <a:lnTo>
                    <a:pt x="0" y="2344"/>
                  </a:lnTo>
                  <a:lnTo>
                    <a:pt x="2787" y="2344"/>
                  </a:lnTo>
                  <a:lnTo>
                    <a:pt x="2787" y="0"/>
                  </a:ln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689;p36">
              <a:extLst>
                <a:ext uri="{FF2B5EF4-FFF2-40B4-BE49-F238E27FC236}">
                  <a16:creationId xmlns:a16="http://schemas.microsoft.com/office/drawing/2014/main" id="{61B225B6-AB37-41B3-AC45-3EB6B5CCD239}"/>
                </a:ext>
              </a:extLst>
            </p:cNvPr>
            <p:cNvSpPr/>
            <p:nvPr/>
          </p:nvSpPr>
          <p:spPr>
            <a:xfrm>
              <a:off x="1501408" y="3351830"/>
              <a:ext cx="135780" cy="116751"/>
            </a:xfrm>
            <a:custGeom>
              <a:avLst/>
              <a:gdLst/>
              <a:ahLst/>
              <a:cxnLst/>
              <a:rect l="l" t="t" r="r" b="b"/>
              <a:pathLst>
                <a:path w="3168" h="2724" extrusionOk="0">
                  <a:moveTo>
                    <a:pt x="190" y="0"/>
                  </a:moveTo>
                  <a:cubicBezTo>
                    <a:pt x="95" y="0"/>
                    <a:pt x="0" y="95"/>
                    <a:pt x="0" y="190"/>
                  </a:cubicBezTo>
                  <a:lnTo>
                    <a:pt x="0" y="2534"/>
                  </a:lnTo>
                  <a:cubicBezTo>
                    <a:pt x="0" y="2597"/>
                    <a:pt x="32" y="2629"/>
                    <a:pt x="64" y="2660"/>
                  </a:cubicBezTo>
                  <a:cubicBezTo>
                    <a:pt x="95" y="2692"/>
                    <a:pt x="159" y="2724"/>
                    <a:pt x="190" y="2724"/>
                  </a:cubicBezTo>
                  <a:lnTo>
                    <a:pt x="2977" y="2724"/>
                  </a:lnTo>
                  <a:cubicBezTo>
                    <a:pt x="3072" y="2724"/>
                    <a:pt x="3167" y="2629"/>
                    <a:pt x="3167" y="2534"/>
                  </a:cubicBezTo>
                  <a:lnTo>
                    <a:pt x="3167" y="190"/>
                  </a:lnTo>
                  <a:cubicBezTo>
                    <a:pt x="3167" y="63"/>
                    <a:pt x="3072" y="0"/>
                    <a:pt x="2977" y="0"/>
                  </a:cubicBezTo>
                  <a:cubicBezTo>
                    <a:pt x="2851" y="0"/>
                    <a:pt x="2787" y="95"/>
                    <a:pt x="2787" y="190"/>
                  </a:cubicBezTo>
                  <a:lnTo>
                    <a:pt x="2787" y="2344"/>
                  </a:lnTo>
                  <a:lnTo>
                    <a:pt x="380" y="2344"/>
                  </a:lnTo>
                  <a:lnTo>
                    <a:pt x="380" y="190"/>
                  </a:lnTo>
                  <a:cubicBezTo>
                    <a:pt x="380" y="63"/>
                    <a:pt x="285" y="0"/>
                    <a:pt x="190"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690;p36">
              <a:extLst>
                <a:ext uri="{FF2B5EF4-FFF2-40B4-BE49-F238E27FC236}">
                  <a16:creationId xmlns:a16="http://schemas.microsoft.com/office/drawing/2014/main" id="{BD18EBDE-7C16-42E1-9BC0-C39E4FBCBE0D}"/>
                </a:ext>
              </a:extLst>
            </p:cNvPr>
            <p:cNvSpPr/>
            <p:nvPr/>
          </p:nvSpPr>
          <p:spPr>
            <a:xfrm>
              <a:off x="1291008" y="3160417"/>
              <a:ext cx="122194" cy="120865"/>
            </a:xfrm>
            <a:custGeom>
              <a:avLst/>
              <a:gdLst/>
              <a:ahLst/>
              <a:cxnLst/>
              <a:rect l="l" t="t" r="r" b="b"/>
              <a:pathLst>
                <a:path w="2851" h="2820" extrusionOk="0">
                  <a:moveTo>
                    <a:pt x="1426" y="381"/>
                  </a:moveTo>
                  <a:cubicBezTo>
                    <a:pt x="1996" y="381"/>
                    <a:pt x="2471" y="824"/>
                    <a:pt x="2471" y="1394"/>
                  </a:cubicBezTo>
                  <a:cubicBezTo>
                    <a:pt x="2471" y="1964"/>
                    <a:pt x="1996" y="2439"/>
                    <a:pt x="1426" y="2439"/>
                  </a:cubicBezTo>
                  <a:cubicBezTo>
                    <a:pt x="856" y="2439"/>
                    <a:pt x="381" y="1964"/>
                    <a:pt x="381" y="1394"/>
                  </a:cubicBezTo>
                  <a:cubicBezTo>
                    <a:pt x="381" y="824"/>
                    <a:pt x="856" y="381"/>
                    <a:pt x="1426" y="381"/>
                  </a:cubicBezTo>
                  <a:close/>
                  <a:moveTo>
                    <a:pt x="1426" y="1"/>
                  </a:moveTo>
                  <a:cubicBezTo>
                    <a:pt x="634" y="1"/>
                    <a:pt x="1" y="634"/>
                    <a:pt x="1" y="1394"/>
                  </a:cubicBezTo>
                  <a:cubicBezTo>
                    <a:pt x="1" y="2186"/>
                    <a:pt x="634" y="2819"/>
                    <a:pt x="1426" y="2819"/>
                  </a:cubicBezTo>
                  <a:cubicBezTo>
                    <a:pt x="2217" y="2819"/>
                    <a:pt x="2851" y="2186"/>
                    <a:pt x="2851" y="1394"/>
                  </a:cubicBezTo>
                  <a:cubicBezTo>
                    <a:pt x="2851" y="634"/>
                    <a:pt x="2217" y="1"/>
                    <a:pt x="1426"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691;p36">
              <a:extLst>
                <a:ext uri="{FF2B5EF4-FFF2-40B4-BE49-F238E27FC236}">
                  <a16:creationId xmlns:a16="http://schemas.microsoft.com/office/drawing/2014/main" id="{4F34C424-44C8-429B-8E28-E817A7EB6245}"/>
                </a:ext>
              </a:extLst>
            </p:cNvPr>
            <p:cNvSpPr/>
            <p:nvPr/>
          </p:nvSpPr>
          <p:spPr>
            <a:xfrm>
              <a:off x="1261135" y="3294612"/>
              <a:ext cx="252531" cy="205171"/>
            </a:xfrm>
            <a:custGeom>
              <a:avLst/>
              <a:gdLst/>
              <a:ahLst/>
              <a:cxnLst/>
              <a:rect l="l" t="t" r="r" b="b"/>
              <a:pathLst>
                <a:path w="5892" h="4787" extrusionOk="0">
                  <a:moveTo>
                    <a:pt x="1757" y="1"/>
                  </a:moveTo>
                  <a:cubicBezTo>
                    <a:pt x="746" y="1"/>
                    <a:pt x="251" y="644"/>
                    <a:pt x="191" y="1462"/>
                  </a:cubicBezTo>
                  <a:lnTo>
                    <a:pt x="1" y="4787"/>
                  </a:lnTo>
                  <a:lnTo>
                    <a:pt x="4371" y="4787"/>
                  </a:lnTo>
                  <a:lnTo>
                    <a:pt x="3146" y="3596"/>
                  </a:lnTo>
                  <a:lnTo>
                    <a:pt x="3146" y="3596"/>
                  </a:lnTo>
                  <a:cubicBezTo>
                    <a:pt x="3332" y="3617"/>
                    <a:pt x="3594" y="3625"/>
                    <a:pt x="3871" y="3625"/>
                  </a:cubicBezTo>
                  <a:cubicBezTo>
                    <a:pt x="4524" y="3625"/>
                    <a:pt x="5258" y="3584"/>
                    <a:pt x="5258" y="3584"/>
                  </a:cubicBezTo>
                  <a:cubicBezTo>
                    <a:pt x="5606" y="3552"/>
                    <a:pt x="5891" y="3330"/>
                    <a:pt x="5860" y="2982"/>
                  </a:cubicBezTo>
                  <a:cubicBezTo>
                    <a:pt x="5828" y="2570"/>
                    <a:pt x="5480" y="2412"/>
                    <a:pt x="5100" y="2412"/>
                  </a:cubicBezTo>
                  <a:lnTo>
                    <a:pt x="4023" y="2443"/>
                  </a:lnTo>
                  <a:cubicBezTo>
                    <a:pt x="4023" y="2443"/>
                    <a:pt x="3516" y="2443"/>
                    <a:pt x="3389" y="2095"/>
                  </a:cubicBezTo>
                  <a:cubicBezTo>
                    <a:pt x="3231" y="1683"/>
                    <a:pt x="3073" y="860"/>
                    <a:pt x="2788" y="480"/>
                  </a:cubicBezTo>
                  <a:cubicBezTo>
                    <a:pt x="2566" y="195"/>
                    <a:pt x="2249" y="37"/>
                    <a:pt x="1901" y="5"/>
                  </a:cubicBezTo>
                  <a:cubicBezTo>
                    <a:pt x="1852" y="2"/>
                    <a:pt x="1804" y="1"/>
                    <a:pt x="1757" y="1"/>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692;p36">
              <a:extLst>
                <a:ext uri="{FF2B5EF4-FFF2-40B4-BE49-F238E27FC236}">
                  <a16:creationId xmlns:a16="http://schemas.microsoft.com/office/drawing/2014/main" id="{6CE60EE0-3D0F-42F2-AC2E-5FA9AA8EA3DB}"/>
                </a:ext>
              </a:extLst>
            </p:cNvPr>
            <p:cNvSpPr/>
            <p:nvPr/>
          </p:nvSpPr>
          <p:spPr>
            <a:xfrm>
              <a:off x="1261135" y="3294612"/>
              <a:ext cx="252531" cy="205171"/>
            </a:xfrm>
            <a:custGeom>
              <a:avLst/>
              <a:gdLst/>
              <a:ahLst/>
              <a:cxnLst/>
              <a:rect l="l" t="t" r="r" b="b"/>
              <a:pathLst>
                <a:path w="5892" h="4787" extrusionOk="0">
                  <a:moveTo>
                    <a:pt x="1757" y="1"/>
                  </a:moveTo>
                  <a:cubicBezTo>
                    <a:pt x="746" y="1"/>
                    <a:pt x="251" y="644"/>
                    <a:pt x="191" y="1462"/>
                  </a:cubicBezTo>
                  <a:lnTo>
                    <a:pt x="1" y="4787"/>
                  </a:lnTo>
                  <a:lnTo>
                    <a:pt x="1" y="4787"/>
                  </a:lnTo>
                  <a:lnTo>
                    <a:pt x="2123" y="2602"/>
                  </a:lnTo>
                  <a:lnTo>
                    <a:pt x="2883" y="3520"/>
                  </a:lnTo>
                  <a:cubicBezTo>
                    <a:pt x="2937" y="3602"/>
                    <a:pt x="3381" y="3625"/>
                    <a:pt x="3871" y="3625"/>
                  </a:cubicBezTo>
                  <a:cubicBezTo>
                    <a:pt x="4524" y="3625"/>
                    <a:pt x="5258" y="3584"/>
                    <a:pt x="5258" y="3584"/>
                  </a:cubicBezTo>
                  <a:cubicBezTo>
                    <a:pt x="5606" y="3552"/>
                    <a:pt x="5891" y="3330"/>
                    <a:pt x="5860" y="2982"/>
                  </a:cubicBezTo>
                  <a:cubicBezTo>
                    <a:pt x="5828" y="2570"/>
                    <a:pt x="5480" y="2412"/>
                    <a:pt x="5100" y="2412"/>
                  </a:cubicBezTo>
                  <a:lnTo>
                    <a:pt x="4023" y="2443"/>
                  </a:lnTo>
                  <a:cubicBezTo>
                    <a:pt x="4023" y="2443"/>
                    <a:pt x="3516" y="2443"/>
                    <a:pt x="3389" y="2095"/>
                  </a:cubicBezTo>
                  <a:cubicBezTo>
                    <a:pt x="3231" y="1683"/>
                    <a:pt x="3073" y="860"/>
                    <a:pt x="2788" y="480"/>
                  </a:cubicBezTo>
                  <a:cubicBezTo>
                    <a:pt x="2566" y="195"/>
                    <a:pt x="2249" y="37"/>
                    <a:pt x="1901" y="5"/>
                  </a:cubicBezTo>
                  <a:cubicBezTo>
                    <a:pt x="1852" y="2"/>
                    <a:pt x="1804" y="1"/>
                    <a:pt x="1757" y="1"/>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693;p36">
              <a:extLst>
                <a:ext uri="{FF2B5EF4-FFF2-40B4-BE49-F238E27FC236}">
                  <a16:creationId xmlns:a16="http://schemas.microsoft.com/office/drawing/2014/main" id="{8C976B7E-B57F-468F-AFA4-96363ED3C317}"/>
                </a:ext>
              </a:extLst>
            </p:cNvPr>
            <p:cNvSpPr/>
            <p:nvPr/>
          </p:nvSpPr>
          <p:spPr>
            <a:xfrm>
              <a:off x="1252992" y="3287583"/>
              <a:ext cx="268818" cy="221715"/>
            </a:xfrm>
            <a:custGeom>
              <a:avLst/>
              <a:gdLst/>
              <a:ahLst/>
              <a:cxnLst/>
              <a:rect l="l" t="t" r="r" b="b"/>
              <a:pathLst>
                <a:path w="6272" h="5173" extrusionOk="0">
                  <a:moveTo>
                    <a:pt x="1868" y="1"/>
                  </a:moveTo>
                  <a:cubicBezTo>
                    <a:pt x="890" y="1"/>
                    <a:pt x="279" y="594"/>
                    <a:pt x="191" y="1626"/>
                  </a:cubicBezTo>
                  <a:lnTo>
                    <a:pt x="1" y="4951"/>
                  </a:lnTo>
                  <a:cubicBezTo>
                    <a:pt x="1" y="5078"/>
                    <a:pt x="64" y="5141"/>
                    <a:pt x="159" y="5173"/>
                  </a:cubicBezTo>
                  <a:lnTo>
                    <a:pt x="191" y="5173"/>
                  </a:lnTo>
                  <a:cubicBezTo>
                    <a:pt x="286" y="5173"/>
                    <a:pt x="381" y="5078"/>
                    <a:pt x="381" y="4983"/>
                  </a:cubicBezTo>
                  <a:lnTo>
                    <a:pt x="571" y="1657"/>
                  </a:lnTo>
                  <a:cubicBezTo>
                    <a:pt x="601" y="1177"/>
                    <a:pt x="830" y="383"/>
                    <a:pt x="1907" y="383"/>
                  </a:cubicBezTo>
                  <a:cubicBezTo>
                    <a:pt x="1966" y="383"/>
                    <a:pt x="2027" y="386"/>
                    <a:pt x="2091" y="391"/>
                  </a:cubicBezTo>
                  <a:cubicBezTo>
                    <a:pt x="2376" y="391"/>
                    <a:pt x="2629" y="549"/>
                    <a:pt x="2819" y="771"/>
                  </a:cubicBezTo>
                  <a:cubicBezTo>
                    <a:pt x="3009" y="992"/>
                    <a:pt x="3136" y="1467"/>
                    <a:pt x="3231" y="1847"/>
                  </a:cubicBezTo>
                  <a:cubicBezTo>
                    <a:pt x="3294" y="2037"/>
                    <a:pt x="3358" y="2196"/>
                    <a:pt x="3389" y="2322"/>
                  </a:cubicBezTo>
                  <a:cubicBezTo>
                    <a:pt x="3548" y="2766"/>
                    <a:pt x="4181" y="2797"/>
                    <a:pt x="4213" y="2797"/>
                  </a:cubicBezTo>
                  <a:lnTo>
                    <a:pt x="5258" y="2766"/>
                  </a:lnTo>
                  <a:lnTo>
                    <a:pt x="5290" y="2766"/>
                  </a:lnTo>
                  <a:cubicBezTo>
                    <a:pt x="5448" y="2766"/>
                    <a:pt x="5828" y="2797"/>
                    <a:pt x="5860" y="3146"/>
                  </a:cubicBezTo>
                  <a:cubicBezTo>
                    <a:pt x="5891" y="3463"/>
                    <a:pt x="5606" y="3526"/>
                    <a:pt x="5416" y="3558"/>
                  </a:cubicBezTo>
                  <a:cubicBezTo>
                    <a:pt x="4957" y="3589"/>
                    <a:pt x="4458" y="3605"/>
                    <a:pt x="4047" y="3605"/>
                  </a:cubicBezTo>
                  <a:cubicBezTo>
                    <a:pt x="3635" y="3605"/>
                    <a:pt x="3310" y="3589"/>
                    <a:pt x="3199" y="3558"/>
                  </a:cubicBezTo>
                  <a:lnTo>
                    <a:pt x="2439" y="2639"/>
                  </a:lnTo>
                  <a:cubicBezTo>
                    <a:pt x="2405" y="2587"/>
                    <a:pt x="2350" y="2563"/>
                    <a:pt x="2298" y="2563"/>
                  </a:cubicBezTo>
                  <a:cubicBezTo>
                    <a:pt x="2256" y="2563"/>
                    <a:pt x="2215" y="2579"/>
                    <a:pt x="2186" y="2607"/>
                  </a:cubicBezTo>
                  <a:cubicBezTo>
                    <a:pt x="2091" y="2671"/>
                    <a:pt x="2091" y="2797"/>
                    <a:pt x="2154" y="2861"/>
                  </a:cubicBezTo>
                  <a:lnTo>
                    <a:pt x="2914" y="3811"/>
                  </a:lnTo>
                  <a:cubicBezTo>
                    <a:pt x="2961" y="3881"/>
                    <a:pt x="3076" y="3985"/>
                    <a:pt x="4038" y="3985"/>
                  </a:cubicBezTo>
                  <a:cubicBezTo>
                    <a:pt x="4386" y="3985"/>
                    <a:pt x="4843" y="3971"/>
                    <a:pt x="5448" y="3938"/>
                  </a:cubicBezTo>
                  <a:cubicBezTo>
                    <a:pt x="5986" y="3874"/>
                    <a:pt x="6271" y="3558"/>
                    <a:pt x="6240" y="3114"/>
                  </a:cubicBezTo>
                  <a:cubicBezTo>
                    <a:pt x="6176" y="2671"/>
                    <a:pt x="5796" y="2386"/>
                    <a:pt x="5258" y="2386"/>
                  </a:cubicBezTo>
                  <a:lnTo>
                    <a:pt x="4213" y="2417"/>
                  </a:lnTo>
                  <a:cubicBezTo>
                    <a:pt x="4118" y="2417"/>
                    <a:pt x="3801" y="2386"/>
                    <a:pt x="3738" y="2196"/>
                  </a:cubicBezTo>
                  <a:cubicBezTo>
                    <a:pt x="3706" y="2069"/>
                    <a:pt x="3643" y="1911"/>
                    <a:pt x="3611" y="1752"/>
                  </a:cubicBezTo>
                  <a:cubicBezTo>
                    <a:pt x="3484" y="1309"/>
                    <a:pt x="3358" y="834"/>
                    <a:pt x="3104" y="517"/>
                  </a:cubicBezTo>
                  <a:cubicBezTo>
                    <a:pt x="2883" y="232"/>
                    <a:pt x="2503" y="11"/>
                    <a:pt x="2091" y="11"/>
                  </a:cubicBezTo>
                  <a:cubicBezTo>
                    <a:pt x="2015" y="4"/>
                    <a:pt x="1940" y="1"/>
                    <a:pt x="1868"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694;p36">
              <a:extLst>
                <a:ext uri="{FF2B5EF4-FFF2-40B4-BE49-F238E27FC236}">
                  <a16:creationId xmlns:a16="http://schemas.microsoft.com/office/drawing/2014/main" id="{3E8C06D7-8E96-48C6-A4BA-AB48A34F0313}"/>
                </a:ext>
              </a:extLst>
            </p:cNvPr>
            <p:cNvSpPr/>
            <p:nvPr/>
          </p:nvSpPr>
          <p:spPr>
            <a:xfrm>
              <a:off x="1730795" y="3168560"/>
              <a:ext cx="105907" cy="104578"/>
            </a:xfrm>
            <a:custGeom>
              <a:avLst/>
              <a:gdLst/>
              <a:ahLst/>
              <a:cxnLst/>
              <a:rect l="l" t="t" r="r" b="b"/>
              <a:pathLst>
                <a:path w="2471" h="2440" extrusionOk="0">
                  <a:moveTo>
                    <a:pt x="1235" y="1"/>
                  </a:moveTo>
                  <a:cubicBezTo>
                    <a:pt x="539" y="1"/>
                    <a:pt x="0" y="539"/>
                    <a:pt x="0" y="1204"/>
                  </a:cubicBezTo>
                  <a:cubicBezTo>
                    <a:pt x="0" y="1901"/>
                    <a:pt x="539" y="2439"/>
                    <a:pt x="1235" y="2439"/>
                  </a:cubicBezTo>
                  <a:cubicBezTo>
                    <a:pt x="1901" y="2439"/>
                    <a:pt x="2471" y="1901"/>
                    <a:pt x="2471" y="1204"/>
                  </a:cubicBezTo>
                  <a:cubicBezTo>
                    <a:pt x="2471" y="539"/>
                    <a:pt x="1901" y="1"/>
                    <a:pt x="1235" y="1"/>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695;p36">
              <a:extLst>
                <a:ext uri="{FF2B5EF4-FFF2-40B4-BE49-F238E27FC236}">
                  <a16:creationId xmlns:a16="http://schemas.microsoft.com/office/drawing/2014/main" id="{EE985B14-0436-4FD2-868F-06F9D9C5E89A}"/>
                </a:ext>
              </a:extLst>
            </p:cNvPr>
            <p:cNvSpPr/>
            <p:nvPr/>
          </p:nvSpPr>
          <p:spPr>
            <a:xfrm>
              <a:off x="1722651" y="3160417"/>
              <a:ext cx="122194" cy="120865"/>
            </a:xfrm>
            <a:custGeom>
              <a:avLst/>
              <a:gdLst/>
              <a:ahLst/>
              <a:cxnLst/>
              <a:rect l="l" t="t" r="r" b="b"/>
              <a:pathLst>
                <a:path w="2851" h="2820" extrusionOk="0">
                  <a:moveTo>
                    <a:pt x="1425" y="381"/>
                  </a:moveTo>
                  <a:cubicBezTo>
                    <a:pt x="1996" y="381"/>
                    <a:pt x="2471" y="824"/>
                    <a:pt x="2471" y="1394"/>
                  </a:cubicBezTo>
                  <a:cubicBezTo>
                    <a:pt x="2471" y="1964"/>
                    <a:pt x="1996" y="2439"/>
                    <a:pt x="1425" y="2439"/>
                  </a:cubicBezTo>
                  <a:cubicBezTo>
                    <a:pt x="855" y="2439"/>
                    <a:pt x="380" y="1964"/>
                    <a:pt x="380" y="1394"/>
                  </a:cubicBezTo>
                  <a:cubicBezTo>
                    <a:pt x="380" y="824"/>
                    <a:pt x="855" y="381"/>
                    <a:pt x="1425" y="381"/>
                  </a:cubicBezTo>
                  <a:close/>
                  <a:moveTo>
                    <a:pt x="1425" y="1"/>
                  </a:moveTo>
                  <a:cubicBezTo>
                    <a:pt x="634" y="1"/>
                    <a:pt x="0" y="634"/>
                    <a:pt x="0" y="1394"/>
                  </a:cubicBezTo>
                  <a:cubicBezTo>
                    <a:pt x="0" y="2186"/>
                    <a:pt x="634" y="2819"/>
                    <a:pt x="1425" y="2819"/>
                  </a:cubicBezTo>
                  <a:cubicBezTo>
                    <a:pt x="2217" y="2819"/>
                    <a:pt x="2851" y="2186"/>
                    <a:pt x="2851" y="1394"/>
                  </a:cubicBezTo>
                  <a:cubicBezTo>
                    <a:pt x="2851" y="634"/>
                    <a:pt x="2217" y="1"/>
                    <a:pt x="1425"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696;p36">
              <a:extLst>
                <a:ext uri="{FF2B5EF4-FFF2-40B4-BE49-F238E27FC236}">
                  <a16:creationId xmlns:a16="http://schemas.microsoft.com/office/drawing/2014/main" id="{CAD19AFC-0908-4687-AE5A-0921488C81BA}"/>
                </a:ext>
              </a:extLst>
            </p:cNvPr>
            <p:cNvSpPr/>
            <p:nvPr/>
          </p:nvSpPr>
          <p:spPr>
            <a:xfrm>
              <a:off x="1620859" y="3294612"/>
              <a:ext cx="253860" cy="205171"/>
            </a:xfrm>
            <a:custGeom>
              <a:avLst/>
              <a:gdLst/>
              <a:ahLst/>
              <a:cxnLst/>
              <a:rect l="l" t="t" r="r" b="b"/>
              <a:pathLst>
                <a:path w="5923" h="4787" extrusionOk="0">
                  <a:moveTo>
                    <a:pt x="4166" y="1"/>
                  </a:moveTo>
                  <a:cubicBezTo>
                    <a:pt x="4119" y="1"/>
                    <a:pt x="4071" y="2"/>
                    <a:pt x="4022" y="5"/>
                  </a:cubicBezTo>
                  <a:cubicBezTo>
                    <a:pt x="3674" y="37"/>
                    <a:pt x="3357" y="195"/>
                    <a:pt x="3135" y="480"/>
                  </a:cubicBezTo>
                  <a:cubicBezTo>
                    <a:pt x="2819" y="860"/>
                    <a:pt x="2692" y="1683"/>
                    <a:pt x="2534" y="2095"/>
                  </a:cubicBezTo>
                  <a:cubicBezTo>
                    <a:pt x="2407" y="2443"/>
                    <a:pt x="1900" y="2443"/>
                    <a:pt x="1900" y="2443"/>
                  </a:cubicBezTo>
                  <a:lnTo>
                    <a:pt x="824" y="2412"/>
                  </a:lnTo>
                  <a:cubicBezTo>
                    <a:pt x="444" y="2412"/>
                    <a:pt x="95" y="2570"/>
                    <a:pt x="64" y="2982"/>
                  </a:cubicBezTo>
                  <a:cubicBezTo>
                    <a:pt x="0" y="3330"/>
                    <a:pt x="285" y="3457"/>
                    <a:pt x="665" y="3520"/>
                  </a:cubicBezTo>
                  <a:cubicBezTo>
                    <a:pt x="665" y="3520"/>
                    <a:pt x="1399" y="3562"/>
                    <a:pt x="2052" y="3562"/>
                  </a:cubicBezTo>
                  <a:cubicBezTo>
                    <a:pt x="2542" y="3562"/>
                    <a:pt x="2986" y="3538"/>
                    <a:pt x="3040" y="3457"/>
                  </a:cubicBezTo>
                  <a:lnTo>
                    <a:pt x="3800" y="2602"/>
                  </a:lnTo>
                  <a:lnTo>
                    <a:pt x="5922" y="4787"/>
                  </a:lnTo>
                  <a:lnTo>
                    <a:pt x="5732" y="1462"/>
                  </a:lnTo>
                  <a:cubicBezTo>
                    <a:pt x="5672" y="644"/>
                    <a:pt x="5177" y="1"/>
                    <a:pt x="4166" y="1"/>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697;p36">
              <a:extLst>
                <a:ext uri="{FF2B5EF4-FFF2-40B4-BE49-F238E27FC236}">
                  <a16:creationId xmlns:a16="http://schemas.microsoft.com/office/drawing/2014/main" id="{72411511-95FD-4A63-9414-106C4B75D9AA}"/>
                </a:ext>
              </a:extLst>
            </p:cNvPr>
            <p:cNvSpPr/>
            <p:nvPr/>
          </p:nvSpPr>
          <p:spPr>
            <a:xfrm>
              <a:off x="1612716" y="3287583"/>
              <a:ext cx="270147" cy="221715"/>
            </a:xfrm>
            <a:custGeom>
              <a:avLst/>
              <a:gdLst/>
              <a:ahLst/>
              <a:cxnLst/>
              <a:rect l="l" t="t" r="r" b="b"/>
              <a:pathLst>
                <a:path w="6303" h="5173" extrusionOk="0">
                  <a:moveTo>
                    <a:pt x="4404" y="1"/>
                  </a:moveTo>
                  <a:cubicBezTo>
                    <a:pt x="4331" y="1"/>
                    <a:pt x="4257" y="4"/>
                    <a:pt x="4181" y="11"/>
                  </a:cubicBezTo>
                  <a:cubicBezTo>
                    <a:pt x="3800" y="11"/>
                    <a:pt x="3420" y="232"/>
                    <a:pt x="3167" y="549"/>
                  </a:cubicBezTo>
                  <a:cubicBezTo>
                    <a:pt x="2945" y="834"/>
                    <a:pt x="2819" y="1309"/>
                    <a:pt x="2692" y="1752"/>
                  </a:cubicBezTo>
                  <a:cubicBezTo>
                    <a:pt x="2629" y="1911"/>
                    <a:pt x="2597" y="2069"/>
                    <a:pt x="2534" y="2196"/>
                  </a:cubicBezTo>
                  <a:cubicBezTo>
                    <a:pt x="2470" y="2354"/>
                    <a:pt x="2185" y="2417"/>
                    <a:pt x="2090" y="2417"/>
                  </a:cubicBezTo>
                  <a:lnTo>
                    <a:pt x="1014" y="2386"/>
                  </a:lnTo>
                  <a:cubicBezTo>
                    <a:pt x="475" y="2386"/>
                    <a:pt x="95" y="2671"/>
                    <a:pt x="32" y="3114"/>
                  </a:cubicBezTo>
                  <a:cubicBezTo>
                    <a:pt x="0" y="3399"/>
                    <a:pt x="127" y="3779"/>
                    <a:pt x="824" y="3874"/>
                  </a:cubicBezTo>
                  <a:lnTo>
                    <a:pt x="855" y="3874"/>
                  </a:lnTo>
                  <a:cubicBezTo>
                    <a:pt x="1443" y="3908"/>
                    <a:pt x="1891" y="3921"/>
                    <a:pt x="2232" y="3921"/>
                  </a:cubicBezTo>
                  <a:cubicBezTo>
                    <a:pt x="3179" y="3921"/>
                    <a:pt x="3311" y="3817"/>
                    <a:pt x="3357" y="3748"/>
                  </a:cubicBezTo>
                  <a:lnTo>
                    <a:pt x="4149" y="2892"/>
                  </a:lnTo>
                  <a:cubicBezTo>
                    <a:pt x="4212" y="2797"/>
                    <a:pt x="4212" y="2671"/>
                    <a:pt x="4117" y="2607"/>
                  </a:cubicBezTo>
                  <a:cubicBezTo>
                    <a:pt x="4089" y="2579"/>
                    <a:pt x="4047" y="2563"/>
                    <a:pt x="4005" y="2563"/>
                  </a:cubicBezTo>
                  <a:cubicBezTo>
                    <a:pt x="3953" y="2563"/>
                    <a:pt x="3899" y="2587"/>
                    <a:pt x="3864" y="2639"/>
                  </a:cubicBezTo>
                  <a:lnTo>
                    <a:pt x="3072" y="3463"/>
                  </a:lnTo>
                  <a:cubicBezTo>
                    <a:pt x="2967" y="3515"/>
                    <a:pt x="2585" y="3538"/>
                    <a:pt x="2108" y="3538"/>
                  </a:cubicBezTo>
                  <a:cubicBezTo>
                    <a:pt x="1719" y="3538"/>
                    <a:pt x="1268" y="3523"/>
                    <a:pt x="855" y="3494"/>
                  </a:cubicBezTo>
                  <a:cubicBezTo>
                    <a:pt x="380" y="3431"/>
                    <a:pt x="412" y="3241"/>
                    <a:pt x="412" y="3146"/>
                  </a:cubicBezTo>
                  <a:cubicBezTo>
                    <a:pt x="444" y="2797"/>
                    <a:pt x="855" y="2766"/>
                    <a:pt x="1014" y="2766"/>
                  </a:cubicBezTo>
                  <a:lnTo>
                    <a:pt x="2090" y="2797"/>
                  </a:lnTo>
                  <a:cubicBezTo>
                    <a:pt x="2122" y="2797"/>
                    <a:pt x="2724" y="2766"/>
                    <a:pt x="2914" y="2322"/>
                  </a:cubicBezTo>
                  <a:cubicBezTo>
                    <a:pt x="2945" y="2196"/>
                    <a:pt x="3009" y="2037"/>
                    <a:pt x="3040" y="1847"/>
                  </a:cubicBezTo>
                  <a:cubicBezTo>
                    <a:pt x="3167" y="1467"/>
                    <a:pt x="3294" y="992"/>
                    <a:pt x="3484" y="771"/>
                  </a:cubicBezTo>
                  <a:cubicBezTo>
                    <a:pt x="3642" y="549"/>
                    <a:pt x="3927" y="391"/>
                    <a:pt x="4212" y="391"/>
                  </a:cubicBezTo>
                  <a:cubicBezTo>
                    <a:pt x="4276" y="386"/>
                    <a:pt x="4338" y="383"/>
                    <a:pt x="4396" y="383"/>
                  </a:cubicBezTo>
                  <a:cubicBezTo>
                    <a:pt x="5473" y="383"/>
                    <a:pt x="5702" y="1177"/>
                    <a:pt x="5732" y="1657"/>
                  </a:cubicBezTo>
                  <a:lnTo>
                    <a:pt x="5922" y="4983"/>
                  </a:lnTo>
                  <a:cubicBezTo>
                    <a:pt x="5922" y="5078"/>
                    <a:pt x="6017" y="5173"/>
                    <a:pt x="6112" y="5173"/>
                  </a:cubicBezTo>
                  <a:cubicBezTo>
                    <a:pt x="6239" y="5141"/>
                    <a:pt x="6302" y="5078"/>
                    <a:pt x="6302" y="4951"/>
                  </a:cubicBezTo>
                  <a:lnTo>
                    <a:pt x="6112" y="1626"/>
                  </a:lnTo>
                  <a:cubicBezTo>
                    <a:pt x="6024" y="594"/>
                    <a:pt x="5386" y="1"/>
                    <a:pt x="4404"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698;p36">
              <a:extLst>
                <a:ext uri="{FF2B5EF4-FFF2-40B4-BE49-F238E27FC236}">
                  <a16:creationId xmlns:a16="http://schemas.microsoft.com/office/drawing/2014/main" id="{E4C2C358-07A1-4BA5-96AD-37C97033E882}"/>
                </a:ext>
              </a:extLst>
            </p:cNvPr>
            <p:cNvSpPr/>
            <p:nvPr/>
          </p:nvSpPr>
          <p:spPr>
            <a:xfrm>
              <a:off x="1377886" y="3444107"/>
              <a:ext cx="370610" cy="62490"/>
            </a:xfrm>
            <a:custGeom>
              <a:avLst/>
              <a:gdLst/>
              <a:ahLst/>
              <a:cxnLst/>
              <a:rect l="l" t="t" r="r" b="b"/>
              <a:pathLst>
                <a:path w="8647" h="1458" extrusionOk="0">
                  <a:moveTo>
                    <a:pt x="32" y="1"/>
                  </a:moveTo>
                  <a:lnTo>
                    <a:pt x="0" y="1457"/>
                  </a:lnTo>
                  <a:lnTo>
                    <a:pt x="8646" y="1457"/>
                  </a:lnTo>
                  <a:lnTo>
                    <a:pt x="8583" y="64"/>
                  </a:lnTo>
                  <a:lnTo>
                    <a:pt x="32" y="1"/>
                  </a:lnTo>
                  <a:close/>
                </a:path>
              </a:pathLst>
            </a:custGeom>
            <a:solidFill>
              <a:srgbClr val="F2A3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699;p36">
              <a:extLst>
                <a:ext uri="{FF2B5EF4-FFF2-40B4-BE49-F238E27FC236}">
                  <a16:creationId xmlns:a16="http://schemas.microsoft.com/office/drawing/2014/main" id="{1D9E60DD-81E2-4860-9E39-F000D3FDBC3C}"/>
                </a:ext>
              </a:extLst>
            </p:cNvPr>
            <p:cNvSpPr/>
            <p:nvPr/>
          </p:nvSpPr>
          <p:spPr>
            <a:xfrm>
              <a:off x="1369742" y="3435964"/>
              <a:ext cx="386897" cy="78777"/>
            </a:xfrm>
            <a:custGeom>
              <a:avLst/>
              <a:gdLst/>
              <a:ahLst/>
              <a:cxnLst/>
              <a:rect l="l" t="t" r="r" b="b"/>
              <a:pathLst>
                <a:path w="9027" h="1838" extrusionOk="0">
                  <a:moveTo>
                    <a:pt x="412" y="381"/>
                  </a:moveTo>
                  <a:lnTo>
                    <a:pt x="8614" y="444"/>
                  </a:lnTo>
                  <a:lnTo>
                    <a:pt x="8646" y="1457"/>
                  </a:lnTo>
                  <a:lnTo>
                    <a:pt x="380" y="1457"/>
                  </a:lnTo>
                  <a:lnTo>
                    <a:pt x="412" y="381"/>
                  </a:lnTo>
                  <a:close/>
                  <a:moveTo>
                    <a:pt x="222" y="1"/>
                  </a:moveTo>
                  <a:cubicBezTo>
                    <a:pt x="127" y="1"/>
                    <a:pt x="32" y="96"/>
                    <a:pt x="32" y="191"/>
                  </a:cubicBezTo>
                  <a:lnTo>
                    <a:pt x="0" y="1616"/>
                  </a:lnTo>
                  <a:cubicBezTo>
                    <a:pt x="0" y="1679"/>
                    <a:pt x="32" y="1711"/>
                    <a:pt x="64" y="1774"/>
                  </a:cubicBezTo>
                  <a:cubicBezTo>
                    <a:pt x="95" y="1806"/>
                    <a:pt x="159" y="1837"/>
                    <a:pt x="190" y="1837"/>
                  </a:cubicBezTo>
                  <a:lnTo>
                    <a:pt x="8836" y="1837"/>
                  </a:lnTo>
                  <a:cubicBezTo>
                    <a:pt x="8899" y="1837"/>
                    <a:pt x="8931" y="1806"/>
                    <a:pt x="8994" y="1774"/>
                  </a:cubicBezTo>
                  <a:cubicBezTo>
                    <a:pt x="9026" y="1711"/>
                    <a:pt x="9026" y="1679"/>
                    <a:pt x="9026" y="1616"/>
                  </a:cubicBezTo>
                  <a:lnTo>
                    <a:pt x="8963" y="222"/>
                  </a:lnTo>
                  <a:cubicBezTo>
                    <a:pt x="8963" y="127"/>
                    <a:pt x="8899" y="64"/>
                    <a:pt x="8773" y="64"/>
                  </a:cubicBezTo>
                  <a:lnTo>
                    <a:pt x="222" y="1"/>
                  </a:ln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 name="Google Shape;3700;p36">
              <a:extLst>
                <a:ext uri="{FF2B5EF4-FFF2-40B4-BE49-F238E27FC236}">
                  <a16:creationId xmlns:a16="http://schemas.microsoft.com/office/drawing/2014/main" id="{F35BDF41-4D8C-4D06-ADD9-0FD16D50D267}"/>
                </a:ext>
              </a:extLst>
            </p:cNvPr>
            <p:cNvSpPr/>
            <p:nvPr/>
          </p:nvSpPr>
          <p:spPr>
            <a:xfrm>
              <a:off x="1508180" y="3146873"/>
              <a:ext cx="116793" cy="116751"/>
            </a:xfrm>
            <a:custGeom>
              <a:avLst/>
              <a:gdLst/>
              <a:ahLst/>
              <a:cxnLst/>
              <a:rect l="l" t="t" r="r" b="b"/>
              <a:pathLst>
                <a:path w="2725" h="2724" extrusionOk="0">
                  <a:moveTo>
                    <a:pt x="1362" y="380"/>
                  </a:moveTo>
                  <a:cubicBezTo>
                    <a:pt x="1901" y="380"/>
                    <a:pt x="2344" y="823"/>
                    <a:pt x="2344" y="1362"/>
                  </a:cubicBezTo>
                  <a:cubicBezTo>
                    <a:pt x="2344" y="1900"/>
                    <a:pt x="1901" y="2344"/>
                    <a:pt x="1362" y="2344"/>
                  </a:cubicBezTo>
                  <a:cubicBezTo>
                    <a:pt x="824" y="2344"/>
                    <a:pt x="381" y="1900"/>
                    <a:pt x="381" y="1362"/>
                  </a:cubicBezTo>
                  <a:cubicBezTo>
                    <a:pt x="381" y="823"/>
                    <a:pt x="824" y="380"/>
                    <a:pt x="1362" y="380"/>
                  </a:cubicBezTo>
                  <a:close/>
                  <a:moveTo>
                    <a:pt x="1362" y="0"/>
                  </a:moveTo>
                  <a:cubicBezTo>
                    <a:pt x="602" y="0"/>
                    <a:pt x="1" y="602"/>
                    <a:pt x="1" y="1362"/>
                  </a:cubicBezTo>
                  <a:cubicBezTo>
                    <a:pt x="1" y="2122"/>
                    <a:pt x="602" y="2724"/>
                    <a:pt x="1362" y="2724"/>
                  </a:cubicBezTo>
                  <a:cubicBezTo>
                    <a:pt x="2122" y="2724"/>
                    <a:pt x="2724" y="2122"/>
                    <a:pt x="2724" y="1362"/>
                  </a:cubicBezTo>
                  <a:cubicBezTo>
                    <a:pt x="2724" y="602"/>
                    <a:pt x="2122" y="0"/>
                    <a:pt x="1362"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 name="Google Shape;3702;p36">
              <a:extLst>
                <a:ext uri="{FF2B5EF4-FFF2-40B4-BE49-F238E27FC236}">
                  <a16:creationId xmlns:a16="http://schemas.microsoft.com/office/drawing/2014/main" id="{2099EC5B-08A6-4E52-91E0-C492E01E04EE}"/>
                </a:ext>
              </a:extLst>
            </p:cNvPr>
            <p:cNvSpPr/>
            <p:nvPr/>
          </p:nvSpPr>
          <p:spPr>
            <a:xfrm>
              <a:off x="1656133" y="3110185"/>
              <a:ext cx="42131" cy="44874"/>
            </a:xfrm>
            <a:custGeom>
              <a:avLst/>
              <a:gdLst/>
              <a:ahLst/>
              <a:cxnLst/>
              <a:rect l="l" t="t" r="r" b="b"/>
              <a:pathLst>
                <a:path w="983" h="1047" extrusionOk="0">
                  <a:moveTo>
                    <a:pt x="507" y="1"/>
                  </a:moveTo>
                  <a:cubicBezTo>
                    <a:pt x="222" y="1"/>
                    <a:pt x="1" y="254"/>
                    <a:pt x="1" y="539"/>
                  </a:cubicBezTo>
                  <a:cubicBezTo>
                    <a:pt x="1" y="793"/>
                    <a:pt x="222" y="1046"/>
                    <a:pt x="507" y="1046"/>
                  </a:cubicBezTo>
                  <a:cubicBezTo>
                    <a:pt x="761" y="1046"/>
                    <a:pt x="982" y="793"/>
                    <a:pt x="982" y="539"/>
                  </a:cubicBezTo>
                  <a:lnTo>
                    <a:pt x="507" y="1"/>
                  </a:lnTo>
                  <a:close/>
                </a:path>
              </a:pathLst>
            </a:custGeom>
            <a:solidFill>
              <a:srgbClr val="F2A3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 name="Google Shape;3703;p36">
              <a:extLst>
                <a:ext uri="{FF2B5EF4-FFF2-40B4-BE49-F238E27FC236}">
                  <a16:creationId xmlns:a16="http://schemas.microsoft.com/office/drawing/2014/main" id="{A6B89A36-411E-46F5-A131-A19C8F8D2B44}"/>
                </a:ext>
              </a:extLst>
            </p:cNvPr>
            <p:cNvSpPr/>
            <p:nvPr/>
          </p:nvSpPr>
          <p:spPr>
            <a:xfrm>
              <a:off x="1647989" y="3102042"/>
              <a:ext cx="58418" cy="61161"/>
            </a:xfrm>
            <a:custGeom>
              <a:avLst/>
              <a:gdLst/>
              <a:ahLst/>
              <a:cxnLst/>
              <a:rect l="l" t="t" r="r" b="b"/>
              <a:pathLst>
                <a:path w="1363" h="1427" extrusionOk="0">
                  <a:moveTo>
                    <a:pt x="697" y="1"/>
                  </a:moveTo>
                  <a:cubicBezTo>
                    <a:pt x="317" y="1"/>
                    <a:pt x="1" y="318"/>
                    <a:pt x="1" y="729"/>
                  </a:cubicBezTo>
                  <a:cubicBezTo>
                    <a:pt x="1" y="1109"/>
                    <a:pt x="317" y="1426"/>
                    <a:pt x="697" y="1426"/>
                  </a:cubicBezTo>
                  <a:cubicBezTo>
                    <a:pt x="1077" y="1426"/>
                    <a:pt x="1362" y="1109"/>
                    <a:pt x="1362" y="698"/>
                  </a:cubicBezTo>
                  <a:cubicBezTo>
                    <a:pt x="1362" y="603"/>
                    <a:pt x="1299" y="508"/>
                    <a:pt x="1172" y="508"/>
                  </a:cubicBezTo>
                  <a:cubicBezTo>
                    <a:pt x="1077" y="508"/>
                    <a:pt x="982" y="603"/>
                    <a:pt x="982" y="698"/>
                  </a:cubicBezTo>
                  <a:cubicBezTo>
                    <a:pt x="982" y="888"/>
                    <a:pt x="856" y="1046"/>
                    <a:pt x="697" y="1046"/>
                  </a:cubicBezTo>
                  <a:cubicBezTo>
                    <a:pt x="507" y="1046"/>
                    <a:pt x="381" y="888"/>
                    <a:pt x="381" y="698"/>
                  </a:cubicBezTo>
                  <a:cubicBezTo>
                    <a:pt x="381" y="539"/>
                    <a:pt x="507" y="381"/>
                    <a:pt x="697" y="381"/>
                  </a:cubicBezTo>
                  <a:cubicBezTo>
                    <a:pt x="792" y="381"/>
                    <a:pt x="887" y="318"/>
                    <a:pt x="887" y="191"/>
                  </a:cubicBezTo>
                  <a:cubicBezTo>
                    <a:pt x="887" y="96"/>
                    <a:pt x="792" y="1"/>
                    <a:pt x="697"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 name="Google Shape;3705;p36">
              <a:extLst>
                <a:ext uri="{FF2B5EF4-FFF2-40B4-BE49-F238E27FC236}">
                  <a16:creationId xmlns:a16="http://schemas.microsoft.com/office/drawing/2014/main" id="{8F137218-71BB-4F1C-B920-F22BD903BD6C}"/>
                </a:ext>
              </a:extLst>
            </p:cNvPr>
            <p:cNvSpPr/>
            <p:nvPr/>
          </p:nvSpPr>
          <p:spPr>
            <a:xfrm>
              <a:off x="1724023" y="3040966"/>
              <a:ext cx="42089" cy="44832"/>
            </a:xfrm>
            <a:custGeom>
              <a:avLst/>
              <a:gdLst/>
              <a:ahLst/>
              <a:cxnLst/>
              <a:rect l="l" t="t" r="r" b="b"/>
              <a:pathLst>
                <a:path w="982" h="1046" extrusionOk="0">
                  <a:moveTo>
                    <a:pt x="538" y="1"/>
                  </a:moveTo>
                  <a:lnTo>
                    <a:pt x="0" y="571"/>
                  </a:lnTo>
                  <a:lnTo>
                    <a:pt x="0" y="1046"/>
                  </a:lnTo>
                  <a:lnTo>
                    <a:pt x="443" y="1046"/>
                  </a:lnTo>
                  <a:lnTo>
                    <a:pt x="982" y="476"/>
                  </a:lnTo>
                  <a:lnTo>
                    <a:pt x="538" y="476"/>
                  </a:lnTo>
                  <a:lnTo>
                    <a:pt x="538" y="1"/>
                  </a:lnTo>
                  <a:close/>
                </a:path>
              </a:pathLst>
            </a:custGeom>
            <a:solidFill>
              <a:srgbClr val="F2A3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 name="Google Shape;3706;p36">
              <a:extLst>
                <a:ext uri="{FF2B5EF4-FFF2-40B4-BE49-F238E27FC236}">
                  <a16:creationId xmlns:a16="http://schemas.microsoft.com/office/drawing/2014/main" id="{DDF719B0-1346-4A72-BB53-93A9BF3F92CD}"/>
                </a:ext>
              </a:extLst>
            </p:cNvPr>
            <p:cNvSpPr/>
            <p:nvPr/>
          </p:nvSpPr>
          <p:spPr>
            <a:xfrm>
              <a:off x="1715880" y="3033294"/>
              <a:ext cx="59747" cy="60647"/>
            </a:xfrm>
            <a:custGeom>
              <a:avLst/>
              <a:gdLst/>
              <a:ahLst/>
              <a:cxnLst/>
              <a:rect l="l" t="t" r="r" b="b"/>
              <a:pathLst>
                <a:path w="1394" h="1415" extrusionOk="0">
                  <a:moveTo>
                    <a:pt x="538" y="655"/>
                  </a:moveTo>
                  <a:cubicBezTo>
                    <a:pt x="538" y="750"/>
                    <a:pt x="633" y="845"/>
                    <a:pt x="728" y="845"/>
                  </a:cubicBezTo>
                  <a:lnTo>
                    <a:pt x="570" y="1035"/>
                  </a:lnTo>
                  <a:lnTo>
                    <a:pt x="380" y="1035"/>
                  </a:lnTo>
                  <a:lnTo>
                    <a:pt x="380" y="813"/>
                  </a:lnTo>
                  <a:lnTo>
                    <a:pt x="538" y="655"/>
                  </a:lnTo>
                  <a:close/>
                  <a:moveTo>
                    <a:pt x="713" y="1"/>
                  </a:moveTo>
                  <a:cubicBezTo>
                    <a:pt x="676" y="1"/>
                    <a:pt x="639" y="16"/>
                    <a:pt x="602" y="53"/>
                  </a:cubicBezTo>
                  <a:lnTo>
                    <a:pt x="63" y="623"/>
                  </a:lnTo>
                  <a:cubicBezTo>
                    <a:pt x="32" y="655"/>
                    <a:pt x="0" y="687"/>
                    <a:pt x="0" y="750"/>
                  </a:cubicBezTo>
                  <a:lnTo>
                    <a:pt x="0" y="1225"/>
                  </a:lnTo>
                  <a:cubicBezTo>
                    <a:pt x="0" y="1320"/>
                    <a:pt x="95" y="1415"/>
                    <a:pt x="190" y="1415"/>
                  </a:cubicBezTo>
                  <a:lnTo>
                    <a:pt x="633" y="1415"/>
                  </a:lnTo>
                  <a:cubicBezTo>
                    <a:pt x="697" y="1415"/>
                    <a:pt x="728" y="1383"/>
                    <a:pt x="760" y="1352"/>
                  </a:cubicBezTo>
                  <a:lnTo>
                    <a:pt x="1330" y="782"/>
                  </a:lnTo>
                  <a:cubicBezTo>
                    <a:pt x="1362" y="718"/>
                    <a:pt x="1393" y="655"/>
                    <a:pt x="1362" y="592"/>
                  </a:cubicBezTo>
                  <a:cubicBezTo>
                    <a:pt x="1330" y="497"/>
                    <a:pt x="1267" y="465"/>
                    <a:pt x="1172" y="465"/>
                  </a:cubicBezTo>
                  <a:lnTo>
                    <a:pt x="918" y="465"/>
                  </a:lnTo>
                  <a:lnTo>
                    <a:pt x="918" y="180"/>
                  </a:lnTo>
                  <a:cubicBezTo>
                    <a:pt x="918" y="117"/>
                    <a:pt x="887" y="53"/>
                    <a:pt x="792" y="22"/>
                  </a:cubicBezTo>
                  <a:cubicBezTo>
                    <a:pt x="766" y="8"/>
                    <a:pt x="739" y="1"/>
                    <a:pt x="713"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 name="Google Shape;3707;p36">
              <a:extLst>
                <a:ext uri="{FF2B5EF4-FFF2-40B4-BE49-F238E27FC236}">
                  <a16:creationId xmlns:a16="http://schemas.microsoft.com/office/drawing/2014/main" id="{AEFA115E-FF0D-423D-AD59-D8DFDBDFB43C}"/>
                </a:ext>
              </a:extLst>
            </p:cNvPr>
            <p:cNvSpPr/>
            <p:nvPr/>
          </p:nvSpPr>
          <p:spPr>
            <a:xfrm>
              <a:off x="1392801" y="3131915"/>
              <a:ext cx="47575" cy="47575"/>
            </a:xfrm>
            <a:custGeom>
              <a:avLst/>
              <a:gdLst/>
              <a:ahLst/>
              <a:cxnLst/>
              <a:rect l="l" t="t" r="r" b="b"/>
              <a:pathLst>
                <a:path w="1110" h="1110" extrusionOk="0">
                  <a:moveTo>
                    <a:pt x="191" y="1"/>
                  </a:moveTo>
                  <a:cubicBezTo>
                    <a:pt x="64" y="1"/>
                    <a:pt x="1" y="64"/>
                    <a:pt x="1" y="191"/>
                  </a:cubicBezTo>
                  <a:cubicBezTo>
                    <a:pt x="1" y="286"/>
                    <a:pt x="64" y="381"/>
                    <a:pt x="191" y="381"/>
                  </a:cubicBezTo>
                  <a:cubicBezTo>
                    <a:pt x="476" y="381"/>
                    <a:pt x="729" y="602"/>
                    <a:pt x="729" y="919"/>
                  </a:cubicBezTo>
                  <a:cubicBezTo>
                    <a:pt x="729" y="1014"/>
                    <a:pt x="824" y="1109"/>
                    <a:pt x="919" y="1109"/>
                  </a:cubicBezTo>
                  <a:cubicBezTo>
                    <a:pt x="1014" y="1109"/>
                    <a:pt x="1109" y="1014"/>
                    <a:pt x="1109" y="919"/>
                  </a:cubicBezTo>
                  <a:cubicBezTo>
                    <a:pt x="1109" y="412"/>
                    <a:pt x="698" y="1"/>
                    <a:pt x="191"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 name="Google Shape;3708;p36">
              <a:extLst>
                <a:ext uri="{FF2B5EF4-FFF2-40B4-BE49-F238E27FC236}">
                  <a16:creationId xmlns:a16="http://schemas.microsoft.com/office/drawing/2014/main" id="{3F54077A-7875-43E9-9CA0-3D744333C8DF}"/>
                </a:ext>
              </a:extLst>
            </p:cNvPr>
            <p:cNvSpPr/>
            <p:nvPr/>
          </p:nvSpPr>
          <p:spPr>
            <a:xfrm>
              <a:off x="1392801" y="3099342"/>
              <a:ext cx="78777" cy="80148"/>
            </a:xfrm>
            <a:custGeom>
              <a:avLst/>
              <a:gdLst/>
              <a:ahLst/>
              <a:cxnLst/>
              <a:rect l="l" t="t" r="r" b="b"/>
              <a:pathLst>
                <a:path w="1838" h="1870" extrusionOk="0">
                  <a:moveTo>
                    <a:pt x="191" y="1"/>
                  </a:moveTo>
                  <a:cubicBezTo>
                    <a:pt x="64" y="1"/>
                    <a:pt x="1" y="96"/>
                    <a:pt x="1" y="191"/>
                  </a:cubicBezTo>
                  <a:cubicBezTo>
                    <a:pt x="1" y="286"/>
                    <a:pt x="64" y="381"/>
                    <a:pt x="191" y="381"/>
                  </a:cubicBezTo>
                  <a:cubicBezTo>
                    <a:pt x="888" y="381"/>
                    <a:pt x="1458" y="951"/>
                    <a:pt x="1458" y="1679"/>
                  </a:cubicBezTo>
                  <a:cubicBezTo>
                    <a:pt x="1458" y="1774"/>
                    <a:pt x="1553" y="1869"/>
                    <a:pt x="1648" y="1869"/>
                  </a:cubicBezTo>
                  <a:cubicBezTo>
                    <a:pt x="1743" y="1869"/>
                    <a:pt x="1838" y="1774"/>
                    <a:pt x="1838" y="1679"/>
                  </a:cubicBezTo>
                  <a:cubicBezTo>
                    <a:pt x="1838" y="761"/>
                    <a:pt x="1078" y="1"/>
                    <a:pt x="191"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 name="Google Shape;3709;p36">
              <a:extLst>
                <a:ext uri="{FF2B5EF4-FFF2-40B4-BE49-F238E27FC236}">
                  <a16:creationId xmlns:a16="http://schemas.microsoft.com/office/drawing/2014/main" id="{42D63975-096A-493A-B62F-2D22F265EED5}"/>
                </a:ext>
              </a:extLst>
            </p:cNvPr>
            <p:cNvSpPr/>
            <p:nvPr/>
          </p:nvSpPr>
          <p:spPr>
            <a:xfrm>
              <a:off x="1392801" y="3068139"/>
              <a:ext cx="109979" cy="111350"/>
            </a:xfrm>
            <a:custGeom>
              <a:avLst/>
              <a:gdLst/>
              <a:ahLst/>
              <a:cxnLst/>
              <a:rect l="l" t="t" r="r" b="b"/>
              <a:pathLst>
                <a:path w="2566" h="2598" extrusionOk="0">
                  <a:moveTo>
                    <a:pt x="191" y="0"/>
                  </a:moveTo>
                  <a:cubicBezTo>
                    <a:pt x="64" y="0"/>
                    <a:pt x="1" y="64"/>
                    <a:pt x="1" y="190"/>
                  </a:cubicBezTo>
                  <a:cubicBezTo>
                    <a:pt x="1" y="285"/>
                    <a:pt x="96" y="380"/>
                    <a:pt x="191" y="380"/>
                  </a:cubicBezTo>
                  <a:cubicBezTo>
                    <a:pt x="1299" y="380"/>
                    <a:pt x="2186" y="1267"/>
                    <a:pt x="2186" y="2407"/>
                  </a:cubicBezTo>
                  <a:cubicBezTo>
                    <a:pt x="2186" y="2502"/>
                    <a:pt x="2281" y="2597"/>
                    <a:pt x="2376" y="2597"/>
                  </a:cubicBezTo>
                  <a:cubicBezTo>
                    <a:pt x="2471" y="2597"/>
                    <a:pt x="2566" y="2502"/>
                    <a:pt x="2566" y="2407"/>
                  </a:cubicBezTo>
                  <a:cubicBezTo>
                    <a:pt x="2566" y="1077"/>
                    <a:pt x="1489" y="0"/>
                    <a:pt x="191"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36" name="Gráfico 335" descr="Periódico">
              <a:extLst>
                <a:ext uri="{FF2B5EF4-FFF2-40B4-BE49-F238E27FC236}">
                  <a16:creationId xmlns:a16="http://schemas.microsoft.com/office/drawing/2014/main" id="{634C800D-FFC1-4863-8C92-08369C26AB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4567" y="2561489"/>
              <a:ext cx="480371" cy="480371"/>
            </a:xfrm>
            <a:prstGeom prst="rect">
              <a:avLst/>
            </a:prstGeom>
          </p:spPr>
        </p:pic>
      </p:grpSp>
      <p:grpSp>
        <p:nvGrpSpPr>
          <p:cNvPr id="337" name="Grupo 336">
            <a:extLst>
              <a:ext uri="{FF2B5EF4-FFF2-40B4-BE49-F238E27FC236}">
                <a16:creationId xmlns:a16="http://schemas.microsoft.com/office/drawing/2014/main" id="{AB8D918C-C813-4CD9-ADDF-850864A27CDC}"/>
              </a:ext>
            </a:extLst>
          </p:cNvPr>
          <p:cNvGrpSpPr/>
          <p:nvPr/>
        </p:nvGrpSpPr>
        <p:grpSpPr>
          <a:xfrm>
            <a:off x="3629682" y="3079422"/>
            <a:ext cx="1292229" cy="1153791"/>
            <a:chOff x="3270026" y="2815651"/>
            <a:chExt cx="1292229" cy="1153791"/>
          </a:xfrm>
        </p:grpSpPr>
        <p:sp>
          <p:nvSpPr>
            <p:cNvPr id="338" name="Google Shape;3710;p36">
              <a:extLst>
                <a:ext uri="{FF2B5EF4-FFF2-40B4-BE49-F238E27FC236}">
                  <a16:creationId xmlns:a16="http://schemas.microsoft.com/office/drawing/2014/main" id="{516C19E4-9DAF-43A2-BEC3-3D33C1826DFA}"/>
                </a:ext>
              </a:extLst>
            </p:cNvPr>
            <p:cNvSpPr/>
            <p:nvPr/>
          </p:nvSpPr>
          <p:spPr>
            <a:xfrm>
              <a:off x="3270026" y="3456322"/>
              <a:ext cx="274218" cy="503605"/>
            </a:xfrm>
            <a:custGeom>
              <a:avLst/>
              <a:gdLst/>
              <a:ahLst/>
              <a:cxnLst/>
              <a:rect l="l" t="t" r="r" b="b"/>
              <a:pathLst>
                <a:path w="6398" h="11750" extrusionOk="0">
                  <a:moveTo>
                    <a:pt x="190" y="1"/>
                  </a:moveTo>
                  <a:cubicBezTo>
                    <a:pt x="63" y="1"/>
                    <a:pt x="0" y="96"/>
                    <a:pt x="0" y="222"/>
                  </a:cubicBezTo>
                  <a:cubicBezTo>
                    <a:pt x="0" y="856"/>
                    <a:pt x="63" y="1489"/>
                    <a:pt x="158" y="2122"/>
                  </a:cubicBezTo>
                  <a:cubicBezTo>
                    <a:pt x="190" y="2217"/>
                    <a:pt x="253" y="2281"/>
                    <a:pt x="348" y="2281"/>
                  </a:cubicBezTo>
                  <a:lnTo>
                    <a:pt x="380" y="2281"/>
                  </a:lnTo>
                  <a:cubicBezTo>
                    <a:pt x="475" y="2281"/>
                    <a:pt x="570" y="2154"/>
                    <a:pt x="538" y="2059"/>
                  </a:cubicBezTo>
                  <a:cubicBezTo>
                    <a:pt x="443" y="1457"/>
                    <a:pt x="380" y="824"/>
                    <a:pt x="380" y="191"/>
                  </a:cubicBezTo>
                  <a:cubicBezTo>
                    <a:pt x="380" y="96"/>
                    <a:pt x="285" y="1"/>
                    <a:pt x="190" y="1"/>
                  </a:cubicBezTo>
                  <a:close/>
                  <a:moveTo>
                    <a:pt x="779" y="3761"/>
                  </a:moveTo>
                  <a:cubicBezTo>
                    <a:pt x="762" y="3761"/>
                    <a:pt x="745" y="3764"/>
                    <a:pt x="729" y="3769"/>
                  </a:cubicBezTo>
                  <a:cubicBezTo>
                    <a:pt x="634" y="3801"/>
                    <a:pt x="570" y="3896"/>
                    <a:pt x="602" y="3991"/>
                  </a:cubicBezTo>
                  <a:cubicBezTo>
                    <a:pt x="792" y="4624"/>
                    <a:pt x="1014" y="5226"/>
                    <a:pt x="1267" y="5796"/>
                  </a:cubicBezTo>
                  <a:cubicBezTo>
                    <a:pt x="1299" y="5859"/>
                    <a:pt x="1362" y="5923"/>
                    <a:pt x="1425" y="5923"/>
                  </a:cubicBezTo>
                  <a:cubicBezTo>
                    <a:pt x="1457" y="5923"/>
                    <a:pt x="1489" y="5891"/>
                    <a:pt x="1520" y="5891"/>
                  </a:cubicBezTo>
                  <a:cubicBezTo>
                    <a:pt x="1615" y="5859"/>
                    <a:pt x="1647" y="5733"/>
                    <a:pt x="1615" y="5638"/>
                  </a:cubicBezTo>
                  <a:cubicBezTo>
                    <a:pt x="1362" y="5068"/>
                    <a:pt x="1140" y="4498"/>
                    <a:pt x="950" y="3896"/>
                  </a:cubicBezTo>
                  <a:cubicBezTo>
                    <a:pt x="924" y="3818"/>
                    <a:pt x="855" y="3761"/>
                    <a:pt x="779" y="3761"/>
                  </a:cubicBezTo>
                  <a:close/>
                  <a:moveTo>
                    <a:pt x="2298" y="7209"/>
                  </a:moveTo>
                  <a:cubicBezTo>
                    <a:pt x="2270" y="7209"/>
                    <a:pt x="2242" y="7213"/>
                    <a:pt x="2217" y="7221"/>
                  </a:cubicBezTo>
                  <a:cubicBezTo>
                    <a:pt x="2154" y="7284"/>
                    <a:pt x="2122" y="7411"/>
                    <a:pt x="2154" y="7506"/>
                  </a:cubicBezTo>
                  <a:cubicBezTo>
                    <a:pt x="2502" y="8044"/>
                    <a:pt x="2882" y="8583"/>
                    <a:pt x="3294" y="9058"/>
                  </a:cubicBezTo>
                  <a:cubicBezTo>
                    <a:pt x="3325" y="9121"/>
                    <a:pt x="3357" y="9121"/>
                    <a:pt x="3420" y="9121"/>
                  </a:cubicBezTo>
                  <a:cubicBezTo>
                    <a:pt x="3452" y="9121"/>
                    <a:pt x="3515" y="9121"/>
                    <a:pt x="3547" y="9090"/>
                  </a:cubicBezTo>
                  <a:cubicBezTo>
                    <a:pt x="3642" y="9026"/>
                    <a:pt x="3642" y="8900"/>
                    <a:pt x="3579" y="8836"/>
                  </a:cubicBezTo>
                  <a:cubicBezTo>
                    <a:pt x="3167" y="8329"/>
                    <a:pt x="2819" y="7823"/>
                    <a:pt x="2502" y="7284"/>
                  </a:cubicBezTo>
                  <a:cubicBezTo>
                    <a:pt x="2456" y="7238"/>
                    <a:pt x="2375" y="7209"/>
                    <a:pt x="2298" y="7209"/>
                  </a:cubicBezTo>
                  <a:close/>
                  <a:moveTo>
                    <a:pt x="4715" y="10150"/>
                  </a:moveTo>
                  <a:cubicBezTo>
                    <a:pt x="4663" y="10150"/>
                    <a:pt x="4608" y="10166"/>
                    <a:pt x="4560" y="10198"/>
                  </a:cubicBezTo>
                  <a:cubicBezTo>
                    <a:pt x="4497" y="10293"/>
                    <a:pt x="4497" y="10420"/>
                    <a:pt x="4592" y="10483"/>
                  </a:cubicBezTo>
                  <a:cubicBezTo>
                    <a:pt x="5036" y="10926"/>
                    <a:pt x="5542" y="11338"/>
                    <a:pt x="6049" y="11718"/>
                  </a:cubicBezTo>
                  <a:cubicBezTo>
                    <a:pt x="6081" y="11718"/>
                    <a:pt x="6144" y="11750"/>
                    <a:pt x="6176" y="11750"/>
                  </a:cubicBezTo>
                  <a:cubicBezTo>
                    <a:pt x="6239" y="11750"/>
                    <a:pt x="6302" y="11718"/>
                    <a:pt x="6334" y="11655"/>
                  </a:cubicBezTo>
                  <a:cubicBezTo>
                    <a:pt x="6397" y="11591"/>
                    <a:pt x="6366" y="11465"/>
                    <a:pt x="6271" y="11401"/>
                  </a:cubicBezTo>
                  <a:cubicBezTo>
                    <a:pt x="5764" y="11021"/>
                    <a:pt x="5289" y="10641"/>
                    <a:pt x="4845" y="10198"/>
                  </a:cubicBezTo>
                  <a:cubicBezTo>
                    <a:pt x="4814" y="10166"/>
                    <a:pt x="4766" y="10150"/>
                    <a:pt x="4715" y="1015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 name="Google Shape;3711;p36">
              <a:extLst>
                <a:ext uri="{FF2B5EF4-FFF2-40B4-BE49-F238E27FC236}">
                  <a16:creationId xmlns:a16="http://schemas.microsoft.com/office/drawing/2014/main" id="{4E3AFFCC-58D9-4D7E-8E3F-FF03F64DF196}"/>
                </a:ext>
              </a:extLst>
            </p:cNvPr>
            <p:cNvSpPr/>
            <p:nvPr/>
          </p:nvSpPr>
          <p:spPr>
            <a:xfrm>
              <a:off x="4273079" y="3438664"/>
              <a:ext cx="260675" cy="510420"/>
            </a:xfrm>
            <a:custGeom>
              <a:avLst/>
              <a:gdLst/>
              <a:ahLst/>
              <a:cxnLst/>
              <a:rect l="l" t="t" r="r" b="b"/>
              <a:pathLst>
                <a:path w="6082" h="11909" extrusionOk="0">
                  <a:moveTo>
                    <a:pt x="5891" y="1"/>
                  </a:moveTo>
                  <a:cubicBezTo>
                    <a:pt x="5796" y="1"/>
                    <a:pt x="5701" y="96"/>
                    <a:pt x="5701" y="191"/>
                  </a:cubicBezTo>
                  <a:cubicBezTo>
                    <a:pt x="5701" y="824"/>
                    <a:pt x="5669" y="1458"/>
                    <a:pt x="5574" y="2059"/>
                  </a:cubicBezTo>
                  <a:cubicBezTo>
                    <a:pt x="5574" y="2154"/>
                    <a:pt x="5638" y="2281"/>
                    <a:pt x="5733" y="2281"/>
                  </a:cubicBezTo>
                  <a:lnTo>
                    <a:pt x="5764" y="2281"/>
                  </a:lnTo>
                  <a:cubicBezTo>
                    <a:pt x="5859" y="2281"/>
                    <a:pt x="5954" y="2218"/>
                    <a:pt x="5954" y="2123"/>
                  </a:cubicBezTo>
                  <a:cubicBezTo>
                    <a:pt x="6049" y="1489"/>
                    <a:pt x="6081" y="824"/>
                    <a:pt x="6081" y="191"/>
                  </a:cubicBezTo>
                  <a:cubicBezTo>
                    <a:pt x="6081" y="96"/>
                    <a:pt x="5986" y="1"/>
                    <a:pt x="5891" y="1"/>
                  </a:cubicBezTo>
                  <a:close/>
                  <a:moveTo>
                    <a:pt x="5398" y="3761"/>
                  </a:moveTo>
                  <a:cubicBezTo>
                    <a:pt x="5321" y="3761"/>
                    <a:pt x="5252" y="3818"/>
                    <a:pt x="5226" y="3896"/>
                  </a:cubicBezTo>
                  <a:cubicBezTo>
                    <a:pt x="5068" y="4498"/>
                    <a:pt x="4846" y="5100"/>
                    <a:pt x="4624" y="5670"/>
                  </a:cubicBezTo>
                  <a:cubicBezTo>
                    <a:pt x="4561" y="5765"/>
                    <a:pt x="4624" y="5891"/>
                    <a:pt x="4719" y="5923"/>
                  </a:cubicBezTo>
                  <a:lnTo>
                    <a:pt x="4783" y="5923"/>
                  </a:lnTo>
                  <a:cubicBezTo>
                    <a:pt x="4846" y="5923"/>
                    <a:pt x="4941" y="5891"/>
                    <a:pt x="4973" y="5828"/>
                  </a:cubicBezTo>
                  <a:cubicBezTo>
                    <a:pt x="5194" y="5226"/>
                    <a:pt x="5416" y="4625"/>
                    <a:pt x="5574" y="3991"/>
                  </a:cubicBezTo>
                  <a:cubicBezTo>
                    <a:pt x="5606" y="3896"/>
                    <a:pt x="5543" y="3801"/>
                    <a:pt x="5448" y="3769"/>
                  </a:cubicBezTo>
                  <a:cubicBezTo>
                    <a:pt x="5431" y="3764"/>
                    <a:pt x="5414" y="3761"/>
                    <a:pt x="5398" y="3761"/>
                  </a:cubicBezTo>
                  <a:close/>
                  <a:moveTo>
                    <a:pt x="3946" y="7252"/>
                  </a:moveTo>
                  <a:cubicBezTo>
                    <a:pt x="3877" y="7252"/>
                    <a:pt x="3810" y="7287"/>
                    <a:pt x="3769" y="7348"/>
                  </a:cubicBezTo>
                  <a:cubicBezTo>
                    <a:pt x="3484" y="7886"/>
                    <a:pt x="3136" y="8425"/>
                    <a:pt x="2756" y="8900"/>
                  </a:cubicBezTo>
                  <a:cubicBezTo>
                    <a:pt x="2692" y="8995"/>
                    <a:pt x="2692" y="9121"/>
                    <a:pt x="2787" y="9185"/>
                  </a:cubicBezTo>
                  <a:cubicBezTo>
                    <a:pt x="2819" y="9216"/>
                    <a:pt x="2851" y="9216"/>
                    <a:pt x="2882" y="9216"/>
                  </a:cubicBezTo>
                  <a:cubicBezTo>
                    <a:pt x="2946" y="9216"/>
                    <a:pt x="3009" y="9185"/>
                    <a:pt x="3041" y="9153"/>
                  </a:cubicBezTo>
                  <a:cubicBezTo>
                    <a:pt x="3452" y="8646"/>
                    <a:pt x="3801" y="8108"/>
                    <a:pt x="4118" y="7538"/>
                  </a:cubicBezTo>
                  <a:cubicBezTo>
                    <a:pt x="4181" y="7443"/>
                    <a:pt x="4149" y="7348"/>
                    <a:pt x="4054" y="7285"/>
                  </a:cubicBezTo>
                  <a:cubicBezTo>
                    <a:pt x="4021" y="7262"/>
                    <a:pt x="3983" y="7252"/>
                    <a:pt x="3946" y="7252"/>
                  </a:cubicBezTo>
                  <a:close/>
                  <a:moveTo>
                    <a:pt x="1647" y="10277"/>
                  </a:moveTo>
                  <a:cubicBezTo>
                    <a:pt x="1600" y="10277"/>
                    <a:pt x="1552" y="10293"/>
                    <a:pt x="1521" y="10325"/>
                  </a:cubicBezTo>
                  <a:cubicBezTo>
                    <a:pt x="1077" y="10768"/>
                    <a:pt x="602" y="11180"/>
                    <a:pt x="96" y="11560"/>
                  </a:cubicBezTo>
                  <a:cubicBezTo>
                    <a:pt x="32" y="11623"/>
                    <a:pt x="1" y="11750"/>
                    <a:pt x="64" y="11813"/>
                  </a:cubicBezTo>
                  <a:cubicBezTo>
                    <a:pt x="96" y="11877"/>
                    <a:pt x="159" y="11908"/>
                    <a:pt x="222" y="11908"/>
                  </a:cubicBezTo>
                  <a:cubicBezTo>
                    <a:pt x="254" y="11908"/>
                    <a:pt x="317" y="11877"/>
                    <a:pt x="349" y="11877"/>
                  </a:cubicBezTo>
                  <a:cubicBezTo>
                    <a:pt x="856" y="11465"/>
                    <a:pt x="1331" y="11053"/>
                    <a:pt x="1774" y="10578"/>
                  </a:cubicBezTo>
                  <a:cubicBezTo>
                    <a:pt x="1869" y="10515"/>
                    <a:pt x="1869" y="10388"/>
                    <a:pt x="1774" y="10325"/>
                  </a:cubicBezTo>
                  <a:cubicBezTo>
                    <a:pt x="1742" y="10293"/>
                    <a:pt x="1695" y="10277"/>
                    <a:pt x="1647" y="10277"/>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 name="Google Shape;3712;p36">
              <a:extLst>
                <a:ext uri="{FF2B5EF4-FFF2-40B4-BE49-F238E27FC236}">
                  <a16:creationId xmlns:a16="http://schemas.microsoft.com/office/drawing/2014/main" id="{838D3E00-C8A0-4558-BD74-A87ACE6FE174}"/>
                </a:ext>
              </a:extLst>
            </p:cNvPr>
            <p:cNvSpPr/>
            <p:nvPr/>
          </p:nvSpPr>
          <p:spPr>
            <a:xfrm>
              <a:off x="3598505" y="2815651"/>
              <a:ext cx="567381" cy="89620"/>
            </a:xfrm>
            <a:custGeom>
              <a:avLst/>
              <a:gdLst/>
              <a:ahLst/>
              <a:cxnLst/>
              <a:rect l="l" t="t" r="r" b="b"/>
              <a:pathLst>
                <a:path w="13238" h="2091" extrusionOk="0">
                  <a:moveTo>
                    <a:pt x="7506" y="1"/>
                  </a:moveTo>
                  <a:cubicBezTo>
                    <a:pt x="7411" y="1"/>
                    <a:pt x="7316" y="64"/>
                    <a:pt x="7316" y="159"/>
                  </a:cubicBezTo>
                  <a:cubicBezTo>
                    <a:pt x="7316" y="286"/>
                    <a:pt x="7411" y="349"/>
                    <a:pt x="7506" y="381"/>
                  </a:cubicBezTo>
                  <a:cubicBezTo>
                    <a:pt x="8139" y="381"/>
                    <a:pt x="8772" y="444"/>
                    <a:pt x="9374" y="539"/>
                  </a:cubicBezTo>
                  <a:lnTo>
                    <a:pt x="9406" y="539"/>
                  </a:lnTo>
                  <a:cubicBezTo>
                    <a:pt x="9501" y="539"/>
                    <a:pt x="9564" y="476"/>
                    <a:pt x="9596" y="381"/>
                  </a:cubicBezTo>
                  <a:cubicBezTo>
                    <a:pt x="9596" y="286"/>
                    <a:pt x="9532" y="191"/>
                    <a:pt x="9437" y="159"/>
                  </a:cubicBezTo>
                  <a:cubicBezTo>
                    <a:pt x="8804" y="64"/>
                    <a:pt x="8171" y="1"/>
                    <a:pt x="7506" y="1"/>
                  </a:cubicBezTo>
                  <a:close/>
                  <a:moveTo>
                    <a:pt x="5643" y="58"/>
                  </a:moveTo>
                  <a:cubicBezTo>
                    <a:pt x="5631" y="58"/>
                    <a:pt x="5618" y="60"/>
                    <a:pt x="5605" y="64"/>
                  </a:cubicBezTo>
                  <a:cubicBezTo>
                    <a:pt x="4972" y="128"/>
                    <a:pt x="4339" y="223"/>
                    <a:pt x="3705" y="349"/>
                  </a:cubicBezTo>
                  <a:cubicBezTo>
                    <a:pt x="3610" y="381"/>
                    <a:pt x="3547" y="508"/>
                    <a:pt x="3579" y="603"/>
                  </a:cubicBezTo>
                  <a:cubicBezTo>
                    <a:pt x="3579" y="698"/>
                    <a:pt x="3674" y="729"/>
                    <a:pt x="3737" y="729"/>
                  </a:cubicBezTo>
                  <a:lnTo>
                    <a:pt x="3800" y="729"/>
                  </a:lnTo>
                  <a:cubicBezTo>
                    <a:pt x="4402" y="603"/>
                    <a:pt x="5004" y="508"/>
                    <a:pt x="5637" y="444"/>
                  </a:cubicBezTo>
                  <a:cubicBezTo>
                    <a:pt x="5732" y="413"/>
                    <a:pt x="5827" y="318"/>
                    <a:pt x="5795" y="223"/>
                  </a:cubicBezTo>
                  <a:cubicBezTo>
                    <a:pt x="5795" y="140"/>
                    <a:pt x="5724" y="58"/>
                    <a:pt x="5643" y="58"/>
                  </a:cubicBezTo>
                  <a:close/>
                  <a:moveTo>
                    <a:pt x="11256" y="594"/>
                  </a:moveTo>
                  <a:cubicBezTo>
                    <a:pt x="11179" y="594"/>
                    <a:pt x="11110" y="651"/>
                    <a:pt x="11084" y="729"/>
                  </a:cubicBezTo>
                  <a:cubicBezTo>
                    <a:pt x="11053" y="824"/>
                    <a:pt x="11116" y="951"/>
                    <a:pt x="11211" y="983"/>
                  </a:cubicBezTo>
                  <a:cubicBezTo>
                    <a:pt x="11781" y="1141"/>
                    <a:pt x="12383" y="1363"/>
                    <a:pt x="12953" y="1616"/>
                  </a:cubicBezTo>
                  <a:cubicBezTo>
                    <a:pt x="12984" y="1648"/>
                    <a:pt x="13016" y="1648"/>
                    <a:pt x="13048" y="1648"/>
                  </a:cubicBezTo>
                  <a:cubicBezTo>
                    <a:pt x="13111" y="1648"/>
                    <a:pt x="13174" y="1616"/>
                    <a:pt x="13206" y="1521"/>
                  </a:cubicBezTo>
                  <a:cubicBezTo>
                    <a:pt x="13238" y="1426"/>
                    <a:pt x="13206" y="1331"/>
                    <a:pt x="13111" y="1268"/>
                  </a:cubicBezTo>
                  <a:cubicBezTo>
                    <a:pt x="12541" y="1014"/>
                    <a:pt x="11939" y="793"/>
                    <a:pt x="11306" y="603"/>
                  </a:cubicBezTo>
                  <a:cubicBezTo>
                    <a:pt x="11289" y="597"/>
                    <a:pt x="11272" y="594"/>
                    <a:pt x="11256" y="594"/>
                  </a:cubicBezTo>
                  <a:close/>
                  <a:moveTo>
                    <a:pt x="1921" y="911"/>
                  </a:moveTo>
                  <a:cubicBezTo>
                    <a:pt x="1903" y="911"/>
                    <a:pt x="1885" y="914"/>
                    <a:pt x="1869" y="919"/>
                  </a:cubicBezTo>
                  <a:cubicBezTo>
                    <a:pt x="1267" y="1141"/>
                    <a:pt x="697" y="1426"/>
                    <a:pt x="127" y="1711"/>
                  </a:cubicBezTo>
                  <a:cubicBezTo>
                    <a:pt x="32" y="1774"/>
                    <a:pt x="0" y="1901"/>
                    <a:pt x="32" y="1996"/>
                  </a:cubicBezTo>
                  <a:cubicBezTo>
                    <a:pt x="63" y="2059"/>
                    <a:pt x="127" y="2091"/>
                    <a:pt x="222" y="2091"/>
                  </a:cubicBezTo>
                  <a:cubicBezTo>
                    <a:pt x="253" y="2091"/>
                    <a:pt x="253" y="2059"/>
                    <a:pt x="285" y="2059"/>
                  </a:cubicBezTo>
                  <a:cubicBezTo>
                    <a:pt x="855" y="1774"/>
                    <a:pt x="1425" y="1521"/>
                    <a:pt x="1995" y="1299"/>
                  </a:cubicBezTo>
                  <a:cubicBezTo>
                    <a:pt x="2090" y="1236"/>
                    <a:pt x="2154" y="1141"/>
                    <a:pt x="2122" y="1046"/>
                  </a:cubicBezTo>
                  <a:cubicBezTo>
                    <a:pt x="2096" y="968"/>
                    <a:pt x="2005" y="911"/>
                    <a:pt x="1921" y="91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 name="Google Shape;3713;p36">
              <a:extLst>
                <a:ext uri="{FF2B5EF4-FFF2-40B4-BE49-F238E27FC236}">
                  <a16:creationId xmlns:a16="http://schemas.microsoft.com/office/drawing/2014/main" id="{CBB2913A-FECA-47CB-A277-1F2C311EE32F}"/>
                </a:ext>
              </a:extLst>
            </p:cNvPr>
            <p:cNvSpPr/>
            <p:nvPr/>
          </p:nvSpPr>
          <p:spPr>
            <a:xfrm>
              <a:off x="4068122" y="3002992"/>
              <a:ext cx="424871" cy="424871"/>
            </a:xfrm>
            <a:custGeom>
              <a:avLst/>
              <a:gdLst/>
              <a:ahLst/>
              <a:cxnLst/>
              <a:rect l="l" t="t" r="r" b="b"/>
              <a:pathLst>
                <a:path w="9913" h="9913" extrusionOk="0">
                  <a:moveTo>
                    <a:pt x="4973" y="0"/>
                  </a:moveTo>
                  <a:cubicBezTo>
                    <a:pt x="2217" y="0"/>
                    <a:pt x="1" y="2217"/>
                    <a:pt x="1" y="4940"/>
                  </a:cubicBezTo>
                  <a:cubicBezTo>
                    <a:pt x="1" y="7696"/>
                    <a:pt x="2217" y="9912"/>
                    <a:pt x="4973" y="9912"/>
                  </a:cubicBezTo>
                  <a:cubicBezTo>
                    <a:pt x="7696" y="9912"/>
                    <a:pt x="9913" y="7696"/>
                    <a:pt x="9913" y="4940"/>
                  </a:cubicBezTo>
                  <a:cubicBezTo>
                    <a:pt x="9913" y="2217"/>
                    <a:pt x="7696" y="0"/>
                    <a:pt x="497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2" name="Google Shape;3714;p36">
              <a:extLst>
                <a:ext uri="{FF2B5EF4-FFF2-40B4-BE49-F238E27FC236}">
                  <a16:creationId xmlns:a16="http://schemas.microsoft.com/office/drawing/2014/main" id="{3985C6E8-FF59-4DB5-A24C-C2B6911D8768}"/>
                </a:ext>
              </a:extLst>
            </p:cNvPr>
            <p:cNvSpPr/>
            <p:nvPr/>
          </p:nvSpPr>
          <p:spPr>
            <a:xfrm>
              <a:off x="4269007" y="2998921"/>
              <a:ext cx="232130" cy="437086"/>
            </a:xfrm>
            <a:custGeom>
              <a:avLst/>
              <a:gdLst/>
              <a:ahLst/>
              <a:cxnLst/>
              <a:rect l="l" t="t" r="r" b="b"/>
              <a:pathLst>
                <a:path w="5416" h="10198" extrusionOk="0">
                  <a:moveTo>
                    <a:pt x="1362" y="0"/>
                  </a:moveTo>
                  <a:cubicBezTo>
                    <a:pt x="1267" y="0"/>
                    <a:pt x="1172" y="63"/>
                    <a:pt x="1141" y="158"/>
                  </a:cubicBezTo>
                  <a:cubicBezTo>
                    <a:pt x="1109" y="253"/>
                    <a:pt x="1172" y="348"/>
                    <a:pt x="1299" y="380"/>
                  </a:cubicBezTo>
                  <a:cubicBezTo>
                    <a:pt x="1584" y="443"/>
                    <a:pt x="1869" y="539"/>
                    <a:pt x="2122" y="634"/>
                  </a:cubicBezTo>
                  <a:cubicBezTo>
                    <a:pt x="2692" y="887"/>
                    <a:pt x="3199" y="1235"/>
                    <a:pt x="3642" y="1679"/>
                  </a:cubicBezTo>
                  <a:cubicBezTo>
                    <a:pt x="4086" y="2090"/>
                    <a:pt x="4434" y="2629"/>
                    <a:pt x="4656" y="3167"/>
                  </a:cubicBezTo>
                  <a:cubicBezTo>
                    <a:pt x="4909" y="3769"/>
                    <a:pt x="5036" y="4402"/>
                    <a:pt x="5036" y="5035"/>
                  </a:cubicBezTo>
                  <a:cubicBezTo>
                    <a:pt x="5036" y="5669"/>
                    <a:pt x="4909" y="6302"/>
                    <a:pt x="4656" y="6872"/>
                  </a:cubicBezTo>
                  <a:cubicBezTo>
                    <a:pt x="4434" y="7442"/>
                    <a:pt x="4086" y="7949"/>
                    <a:pt x="3642" y="8392"/>
                  </a:cubicBezTo>
                  <a:cubicBezTo>
                    <a:pt x="3199" y="8836"/>
                    <a:pt x="2692" y="9184"/>
                    <a:pt x="2122" y="9437"/>
                  </a:cubicBezTo>
                  <a:cubicBezTo>
                    <a:pt x="1552" y="9691"/>
                    <a:pt x="919" y="9817"/>
                    <a:pt x="286" y="9817"/>
                  </a:cubicBezTo>
                  <a:lnTo>
                    <a:pt x="191" y="9817"/>
                  </a:lnTo>
                  <a:cubicBezTo>
                    <a:pt x="96" y="9817"/>
                    <a:pt x="1" y="9881"/>
                    <a:pt x="1" y="9976"/>
                  </a:cubicBezTo>
                  <a:cubicBezTo>
                    <a:pt x="1" y="10103"/>
                    <a:pt x="96" y="10166"/>
                    <a:pt x="191" y="10198"/>
                  </a:cubicBezTo>
                  <a:lnTo>
                    <a:pt x="286" y="10198"/>
                  </a:lnTo>
                  <a:cubicBezTo>
                    <a:pt x="951" y="10198"/>
                    <a:pt x="1647" y="10039"/>
                    <a:pt x="2281" y="9786"/>
                  </a:cubicBezTo>
                  <a:cubicBezTo>
                    <a:pt x="2882" y="9532"/>
                    <a:pt x="3421" y="9152"/>
                    <a:pt x="3896" y="8677"/>
                  </a:cubicBezTo>
                  <a:cubicBezTo>
                    <a:pt x="4371" y="8202"/>
                    <a:pt x="4751" y="7664"/>
                    <a:pt x="5004" y="7031"/>
                  </a:cubicBezTo>
                  <a:cubicBezTo>
                    <a:pt x="5289" y="6397"/>
                    <a:pt x="5416" y="5732"/>
                    <a:pt x="5416" y="5035"/>
                  </a:cubicBezTo>
                  <a:cubicBezTo>
                    <a:pt x="5416" y="4339"/>
                    <a:pt x="5289" y="3674"/>
                    <a:pt x="5004" y="3040"/>
                  </a:cubicBezTo>
                  <a:cubicBezTo>
                    <a:pt x="4751" y="2439"/>
                    <a:pt x="4371" y="1869"/>
                    <a:pt x="3896" y="1394"/>
                  </a:cubicBezTo>
                  <a:cubicBezTo>
                    <a:pt x="3452" y="919"/>
                    <a:pt x="2882" y="570"/>
                    <a:pt x="2281" y="285"/>
                  </a:cubicBezTo>
                  <a:cubicBezTo>
                    <a:pt x="1996" y="158"/>
                    <a:pt x="1679" y="63"/>
                    <a:pt x="1362"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 name="Google Shape;3715;p36">
              <a:extLst>
                <a:ext uri="{FF2B5EF4-FFF2-40B4-BE49-F238E27FC236}">
                  <a16:creationId xmlns:a16="http://schemas.microsoft.com/office/drawing/2014/main" id="{CBE398BD-7B77-4764-AA88-46962D3B79F2}"/>
                </a:ext>
              </a:extLst>
            </p:cNvPr>
            <p:cNvSpPr/>
            <p:nvPr/>
          </p:nvSpPr>
          <p:spPr>
            <a:xfrm>
              <a:off x="4059979" y="2994849"/>
              <a:ext cx="229430" cy="437086"/>
            </a:xfrm>
            <a:custGeom>
              <a:avLst/>
              <a:gdLst/>
              <a:ahLst/>
              <a:cxnLst/>
              <a:rect l="l" t="t" r="r" b="b"/>
              <a:pathLst>
                <a:path w="5353" h="10198" extrusionOk="0">
                  <a:moveTo>
                    <a:pt x="5163" y="0"/>
                  </a:moveTo>
                  <a:cubicBezTo>
                    <a:pt x="4466" y="0"/>
                    <a:pt x="3801" y="127"/>
                    <a:pt x="3167" y="380"/>
                  </a:cubicBezTo>
                  <a:cubicBezTo>
                    <a:pt x="2534" y="665"/>
                    <a:pt x="1996" y="1014"/>
                    <a:pt x="1521" y="1489"/>
                  </a:cubicBezTo>
                  <a:cubicBezTo>
                    <a:pt x="1046" y="1964"/>
                    <a:pt x="666" y="2502"/>
                    <a:pt x="412" y="3135"/>
                  </a:cubicBezTo>
                  <a:cubicBezTo>
                    <a:pt x="159" y="3769"/>
                    <a:pt x="1" y="4434"/>
                    <a:pt x="1" y="5130"/>
                  </a:cubicBezTo>
                  <a:cubicBezTo>
                    <a:pt x="1" y="5827"/>
                    <a:pt x="159" y="6492"/>
                    <a:pt x="412" y="7126"/>
                  </a:cubicBezTo>
                  <a:cubicBezTo>
                    <a:pt x="666" y="7759"/>
                    <a:pt x="1046" y="8297"/>
                    <a:pt x="1521" y="8772"/>
                  </a:cubicBezTo>
                  <a:cubicBezTo>
                    <a:pt x="1996" y="9247"/>
                    <a:pt x="2534" y="9627"/>
                    <a:pt x="3167" y="9881"/>
                  </a:cubicBezTo>
                  <a:cubicBezTo>
                    <a:pt x="3484" y="10007"/>
                    <a:pt x="3801" y="10102"/>
                    <a:pt x="4149" y="10198"/>
                  </a:cubicBezTo>
                  <a:lnTo>
                    <a:pt x="4213" y="10198"/>
                  </a:lnTo>
                  <a:cubicBezTo>
                    <a:pt x="4276" y="10198"/>
                    <a:pt x="4371" y="10134"/>
                    <a:pt x="4403" y="10039"/>
                  </a:cubicBezTo>
                  <a:cubicBezTo>
                    <a:pt x="4403" y="9912"/>
                    <a:pt x="4339" y="9817"/>
                    <a:pt x="4244" y="9817"/>
                  </a:cubicBezTo>
                  <a:cubicBezTo>
                    <a:pt x="3927" y="9754"/>
                    <a:pt x="3611" y="9659"/>
                    <a:pt x="3294" y="9532"/>
                  </a:cubicBezTo>
                  <a:cubicBezTo>
                    <a:pt x="2724" y="9279"/>
                    <a:pt x="2217" y="8931"/>
                    <a:pt x="1774" y="8487"/>
                  </a:cubicBezTo>
                  <a:cubicBezTo>
                    <a:pt x="1362" y="8076"/>
                    <a:pt x="1014" y="7537"/>
                    <a:pt x="761" y="6999"/>
                  </a:cubicBezTo>
                  <a:cubicBezTo>
                    <a:pt x="507" y="6397"/>
                    <a:pt x="381" y="5764"/>
                    <a:pt x="381" y="5130"/>
                  </a:cubicBezTo>
                  <a:cubicBezTo>
                    <a:pt x="381" y="4497"/>
                    <a:pt x="507" y="3864"/>
                    <a:pt x="761" y="3294"/>
                  </a:cubicBezTo>
                  <a:cubicBezTo>
                    <a:pt x="1014" y="2724"/>
                    <a:pt x="1331" y="2217"/>
                    <a:pt x="1774" y="1774"/>
                  </a:cubicBezTo>
                  <a:cubicBezTo>
                    <a:pt x="2217" y="1330"/>
                    <a:pt x="2724" y="982"/>
                    <a:pt x="3294" y="729"/>
                  </a:cubicBezTo>
                  <a:cubicBezTo>
                    <a:pt x="3896" y="507"/>
                    <a:pt x="4529" y="380"/>
                    <a:pt x="5163" y="380"/>
                  </a:cubicBezTo>
                  <a:cubicBezTo>
                    <a:pt x="5258" y="380"/>
                    <a:pt x="5353" y="285"/>
                    <a:pt x="5353" y="190"/>
                  </a:cubicBezTo>
                  <a:cubicBezTo>
                    <a:pt x="5353" y="63"/>
                    <a:pt x="5258" y="0"/>
                    <a:pt x="5163"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 name="Google Shape;3716;p36">
              <a:extLst>
                <a:ext uri="{FF2B5EF4-FFF2-40B4-BE49-F238E27FC236}">
                  <a16:creationId xmlns:a16="http://schemas.microsoft.com/office/drawing/2014/main" id="{029A19F1-C63D-429C-9416-9236F5B7AEA8}"/>
                </a:ext>
              </a:extLst>
            </p:cNvPr>
            <p:cNvSpPr/>
            <p:nvPr/>
          </p:nvSpPr>
          <p:spPr>
            <a:xfrm>
              <a:off x="4178058" y="3214721"/>
              <a:ext cx="376054" cy="301349"/>
            </a:xfrm>
            <a:custGeom>
              <a:avLst/>
              <a:gdLst/>
              <a:ahLst/>
              <a:cxnLst/>
              <a:rect l="l" t="t" r="r" b="b"/>
              <a:pathLst>
                <a:path w="8774" h="7031" extrusionOk="0">
                  <a:moveTo>
                    <a:pt x="7348" y="0"/>
                  </a:moveTo>
                  <a:cubicBezTo>
                    <a:pt x="7348" y="666"/>
                    <a:pt x="7221" y="1331"/>
                    <a:pt x="6968" y="1932"/>
                  </a:cubicBezTo>
                  <a:cubicBezTo>
                    <a:pt x="6715" y="2502"/>
                    <a:pt x="6366" y="3041"/>
                    <a:pt x="5891" y="3484"/>
                  </a:cubicBezTo>
                  <a:cubicBezTo>
                    <a:pt x="5448" y="3959"/>
                    <a:pt x="4909" y="4307"/>
                    <a:pt x="4339" y="4561"/>
                  </a:cubicBezTo>
                  <a:cubicBezTo>
                    <a:pt x="3738" y="4814"/>
                    <a:pt x="3073" y="4941"/>
                    <a:pt x="2408" y="4941"/>
                  </a:cubicBezTo>
                  <a:lnTo>
                    <a:pt x="2313" y="4941"/>
                  </a:lnTo>
                  <a:lnTo>
                    <a:pt x="2313" y="4339"/>
                  </a:lnTo>
                  <a:lnTo>
                    <a:pt x="1" y="5701"/>
                  </a:lnTo>
                  <a:lnTo>
                    <a:pt x="2313" y="7031"/>
                  </a:lnTo>
                  <a:lnTo>
                    <a:pt x="2313" y="6366"/>
                  </a:lnTo>
                  <a:lnTo>
                    <a:pt x="2408" y="6366"/>
                  </a:lnTo>
                  <a:cubicBezTo>
                    <a:pt x="3294" y="6366"/>
                    <a:pt x="4118" y="6208"/>
                    <a:pt x="4878" y="5859"/>
                  </a:cubicBezTo>
                  <a:cubicBezTo>
                    <a:pt x="5638" y="5543"/>
                    <a:pt x="6335" y="5099"/>
                    <a:pt x="6905" y="4497"/>
                  </a:cubicBezTo>
                  <a:cubicBezTo>
                    <a:pt x="7475" y="3927"/>
                    <a:pt x="7950" y="3231"/>
                    <a:pt x="8266" y="2471"/>
                  </a:cubicBezTo>
                  <a:cubicBezTo>
                    <a:pt x="8615" y="1711"/>
                    <a:pt x="8773" y="887"/>
                    <a:pt x="8773" y="0"/>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5" name="Google Shape;3717;p36">
              <a:extLst>
                <a:ext uri="{FF2B5EF4-FFF2-40B4-BE49-F238E27FC236}">
                  <a16:creationId xmlns:a16="http://schemas.microsoft.com/office/drawing/2014/main" id="{B40BB132-1CED-4DA4-BCC1-C48680C502F8}"/>
                </a:ext>
              </a:extLst>
            </p:cNvPr>
            <p:cNvSpPr/>
            <p:nvPr/>
          </p:nvSpPr>
          <p:spPr>
            <a:xfrm>
              <a:off x="4169915" y="3206577"/>
              <a:ext cx="392340" cy="317635"/>
            </a:xfrm>
            <a:custGeom>
              <a:avLst/>
              <a:gdLst/>
              <a:ahLst/>
              <a:cxnLst/>
              <a:rect l="l" t="t" r="r" b="b"/>
              <a:pathLst>
                <a:path w="9154" h="7411" extrusionOk="0">
                  <a:moveTo>
                    <a:pt x="7538" y="0"/>
                  </a:moveTo>
                  <a:cubicBezTo>
                    <a:pt x="7443" y="0"/>
                    <a:pt x="7348" y="95"/>
                    <a:pt x="7348" y="190"/>
                  </a:cubicBezTo>
                  <a:cubicBezTo>
                    <a:pt x="7348" y="824"/>
                    <a:pt x="7221" y="1457"/>
                    <a:pt x="6968" y="2059"/>
                  </a:cubicBezTo>
                  <a:cubicBezTo>
                    <a:pt x="6746" y="2597"/>
                    <a:pt x="6398" y="3136"/>
                    <a:pt x="5954" y="3547"/>
                  </a:cubicBezTo>
                  <a:cubicBezTo>
                    <a:pt x="5511" y="3991"/>
                    <a:pt x="5004" y="4339"/>
                    <a:pt x="4434" y="4592"/>
                  </a:cubicBezTo>
                  <a:cubicBezTo>
                    <a:pt x="3896" y="4814"/>
                    <a:pt x="3294" y="4941"/>
                    <a:pt x="2693" y="4941"/>
                  </a:cubicBezTo>
                  <a:lnTo>
                    <a:pt x="2693" y="4561"/>
                  </a:lnTo>
                  <a:cubicBezTo>
                    <a:pt x="2693" y="4466"/>
                    <a:pt x="2661" y="4402"/>
                    <a:pt x="2598" y="4371"/>
                  </a:cubicBezTo>
                  <a:cubicBezTo>
                    <a:pt x="2566" y="4355"/>
                    <a:pt x="2534" y="4347"/>
                    <a:pt x="2503" y="4347"/>
                  </a:cubicBezTo>
                  <a:cubicBezTo>
                    <a:pt x="2471" y="4347"/>
                    <a:pt x="2439" y="4355"/>
                    <a:pt x="2408" y="4371"/>
                  </a:cubicBezTo>
                  <a:lnTo>
                    <a:pt x="96" y="5733"/>
                  </a:lnTo>
                  <a:cubicBezTo>
                    <a:pt x="32" y="5764"/>
                    <a:pt x="1" y="5828"/>
                    <a:pt x="1" y="5891"/>
                  </a:cubicBezTo>
                  <a:cubicBezTo>
                    <a:pt x="1" y="5954"/>
                    <a:pt x="32" y="6018"/>
                    <a:pt x="96" y="6049"/>
                  </a:cubicBezTo>
                  <a:lnTo>
                    <a:pt x="2408" y="7379"/>
                  </a:lnTo>
                  <a:cubicBezTo>
                    <a:pt x="2439" y="7411"/>
                    <a:pt x="2471" y="7411"/>
                    <a:pt x="2503" y="7411"/>
                  </a:cubicBezTo>
                  <a:cubicBezTo>
                    <a:pt x="2534" y="7411"/>
                    <a:pt x="2566" y="7411"/>
                    <a:pt x="2629" y="7379"/>
                  </a:cubicBezTo>
                  <a:cubicBezTo>
                    <a:pt x="2661" y="7348"/>
                    <a:pt x="2724" y="7284"/>
                    <a:pt x="2724" y="7221"/>
                  </a:cubicBezTo>
                  <a:lnTo>
                    <a:pt x="2724" y="6778"/>
                  </a:lnTo>
                  <a:cubicBezTo>
                    <a:pt x="3548" y="6746"/>
                    <a:pt x="4371" y="6588"/>
                    <a:pt x="5163" y="6239"/>
                  </a:cubicBezTo>
                  <a:cubicBezTo>
                    <a:pt x="5923" y="5923"/>
                    <a:pt x="6651" y="5448"/>
                    <a:pt x="7253" y="4846"/>
                  </a:cubicBezTo>
                  <a:cubicBezTo>
                    <a:pt x="7855" y="4244"/>
                    <a:pt x="8330" y="3547"/>
                    <a:pt x="8646" y="2756"/>
                  </a:cubicBezTo>
                  <a:cubicBezTo>
                    <a:pt x="8995" y="1932"/>
                    <a:pt x="9153" y="1077"/>
                    <a:pt x="9153" y="190"/>
                  </a:cubicBezTo>
                  <a:cubicBezTo>
                    <a:pt x="9153" y="95"/>
                    <a:pt x="9090" y="0"/>
                    <a:pt x="8963" y="0"/>
                  </a:cubicBezTo>
                  <a:cubicBezTo>
                    <a:pt x="8868" y="0"/>
                    <a:pt x="8773" y="95"/>
                    <a:pt x="8773" y="190"/>
                  </a:cubicBezTo>
                  <a:cubicBezTo>
                    <a:pt x="8773" y="1014"/>
                    <a:pt x="8615" y="1837"/>
                    <a:pt x="8298" y="2597"/>
                  </a:cubicBezTo>
                  <a:cubicBezTo>
                    <a:pt x="7981" y="3326"/>
                    <a:pt x="7538" y="3991"/>
                    <a:pt x="6968" y="4561"/>
                  </a:cubicBezTo>
                  <a:cubicBezTo>
                    <a:pt x="6398" y="5131"/>
                    <a:pt x="5733" y="5574"/>
                    <a:pt x="5004" y="5891"/>
                  </a:cubicBezTo>
                  <a:cubicBezTo>
                    <a:pt x="4244" y="6208"/>
                    <a:pt x="3421" y="6398"/>
                    <a:pt x="2598" y="6398"/>
                  </a:cubicBezTo>
                  <a:lnTo>
                    <a:pt x="2503" y="6398"/>
                  </a:lnTo>
                  <a:cubicBezTo>
                    <a:pt x="2408" y="6398"/>
                    <a:pt x="2313" y="6461"/>
                    <a:pt x="2313" y="6588"/>
                  </a:cubicBezTo>
                  <a:lnTo>
                    <a:pt x="2313" y="6904"/>
                  </a:lnTo>
                  <a:lnTo>
                    <a:pt x="571" y="5891"/>
                  </a:lnTo>
                  <a:lnTo>
                    <a:pt x="2313" y="4877"/>
                  </a:lnTo>
                  <a:lnTo>
                    <a:pt x="2313" y="5162"/>
                  </a:lnTo>
                  <a:cubicBezTo>
                    <a:pt x="2313" y="5258"/>
                    <a:pt x="2408" y="5321"/>
                    <a:pt x="2503" y="5353"/>
                  </a:cubicBezTo>
                  <a:lnTo>
                    <a:pt x="2598" y="5353"/>
                  </a:lnTo>
                  <a:cubicBezTo>
                    <a:pt x="3294" y="5353"/>
                    <a:pt x="3959" y="5194"/>
                    <a:pt x="4593" y="4941"/>
                  </a:cubicBezTo>
                  <a:cubicBezTo>
                    <a:pt x="5194" y="4687"/>
                    <a:pt x="5764" y="4307"/>
                    <a:pt x="6240" y="3832"/>
                  </a:cubicBezTo>
                  <a:cubicBezTo>
                    <a:pt x="6715" y="3357"/>
                    <a:pt x="7063" y="2819"/>
                    <a:pt x="7348" y="2186"/>
                  </a:cubicBezTo>
                  <a:cubicBezTo>
                    <a:pt x="7601" y="1552"/>
                    <a:pt x="7728" y="887"/>
                    <a:pt x="7728" y="190"/>
                  </a:cubicBezTo>
                  <a:cubicBezTo>
                    <a:pt x="7728" y="95"/>
                    <a:pt x="7633" y="0"/>
                    <a:pt x="7538"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6" name="Google Shape;3718;p36">
              <a:extLst>
                <a:ext uri="{FF2B5EF4-FFF2-40B4-BE49-F238E27FC236}">
                  <a16:creationId xmlns:a16="http://schemas.microsoft.com/office/drawing/2014/main" id="{803070C6-CBDE-4C9B-9A27-F2CCCC28C836}"/>
                </a:ext>
              </a:extLst>
            </p:cNvPr>
            <p:cNvSpPr/>
            <p:nvPr/>
          </p:nvSpPr>
          <p:spPr>
            <a:xfrm>
              <a:off x="4007047" y="2918815"/>
              <a:ext cx="373311" cy="295948"/>
            </a:xfrm>
            <a:custGeom>
              <a:avLst/>
              <a:gdLst/>
              <a:ahLst/>
              <a:cxnLst/>
              <a:rect l="l" t="t" r="r" b="b"/>
              <a:pathLst>
                <a:path w="8710" h="6905" extrusionOk="0">
                  <a:moveTo>
                    <a:pt x="6398" y="1"/>
                  </a:moveTo>
                  <a:lnTo>
                    <a:pt x="6398" y="444"/>
                  </a:lnTo>
                  <a:lnTo>
                    <a:pt x="6398" y="539"/>
                  </a:lnTo>
                  <a:cubicBezTo>
                    <a:pt x="5511" y="539"/>
                    <a:pt x="4656" y="697"/>
                    <a:pt x="3896" y="1014"/>
                  </a:cubicBezTo>
                  <a:cubicBezTo>
                    <a:pt x="3136" y="1362"/>
                    <a:pt x="2471" y="1806"/>
                    <a:pt x="1869" y="2408"/>
                  </a:cubicBezTo>
                  <a:cubicBezTo>
                    <a:pt x="1299" y="2978"/>
                    <a:pt x="824" y="3643"/>
                    <a:pt x="507" y="4434"/>
                  </a:cubicBezTo>
                  <a:cubicBezTo>
                    <a:pt x="190" y="5194"/>
                    <a:pt x="0" y="6018"/>
                    <a:pt x="0" y="6904"/>
                  </a:cubicBezTo>
                  <a:lnTo>
                    <a:pt x="1426" y="6904"/>
                  </a:lnTo>
                  <a:cubicBezTo>
                    <a:pt x="1426" y="6208"/>
                    <a:pt x="1584" y="5574"/>
                    <a:pt x="1806" y="4973"/>
                  </a:cubicBezTo>
                  <a:cubicBezTo>
                    <a:pt x="2059" y="4371"/>
                    <a:pt x="2439" y="3833"/>
                    <a:pt x="2882" y="3389"/>
                  </a:cubicBezTo>
                  <a:cubicBezTo>
                    <a:pt x="3326" y="2946"/>
                    <a:pt x="3864" y="2598"/>
                    <a:pt x="4466" y="2344"/>
                  </a:cubicBezTo>
                  <a:cubicBezTo>
                    <a:pt x="5067" y="2091"/>
                    <a:pt x="5701" y="1932"/>
                    <a:pt x="6398" y="1932"/>
                  </a:cubicBezTo>
                  <a:lnTo>
                    <a:pt x="6398" y="2661"/>
                  </a:lnTo>
                  <a:lnTo>
                    <a:pt x="8709" y="1331"/>
                  </a:lnTo>
                  <a:lnTo>
                    <a:pt x="6398" y="1"/>
                  </a:ln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7" name="Google Shape;3719;p36">
              <a:extLst>
                <a:ext uri="{FF2B5EF4-FFF2-40B4-BE49-F238E27FC236}">
                  <a16:creationId xmlns:a16="http://schemas.microsoft.com/office/drawing/2014/main" id="{96B826BB-972B-4D2D-85BE-709EB7F073C3}"/>
                </a:ext>
              </a:extLst>
            </p:cNvPr>
            <p:cNvSpPr/>
            <p:nvPr/>
          </p:nvSpPr>
          <p:spPr>
            <a:xfrm>
              <a:off x="3998903" y="2909643"/>
              <a:ext cx="389597" cy="313264"/>
            </a:xfrm>
            <a:custGeom>
              <a:avLst/>
              <a:gdLst/>
              <a:ahLst/>
              <a:cxnLst/>
              <a:rect l="l" t="t" r="r" b="b"/>
              <a:pathLst>
                <a:path w="9090" h="7309" extrusionOk="0">
                  <a:moveTo>
                    <a:pt x="6576" y="1"/>
                  </a:moveTo>
                  <a:cubicBezTo>
                    <a:pt x="6540" y="1"/>
                    <a:pt x="6508" y="9"/>
                    <a:pt x="6493" y="25"/>
                  </a:cubicBezTo>
                  <a:cubicBezTo>
                    <a:pt x="6429" y="88"/>
                    <a:pt x="6398" y="151"/>
                    <a:pt x="6398" y="215"/>
                  </a:cubicBezTo>
                  <a:lnTo>
                    <a:pt x="6398" y="531"/>
                  </a:lnTo>
                  <a:cubicBezTo>
                    <a:pt x="5574" y="563"/>
                    <a:pt x="4782" y="753"/>
                    <a:pt x="4022" y="1070"/>
                  </a:cubicBezTo>
                  <a:cubicBezTo>
                    <a:pt x="3231" y="1386"/>
                    <a:pt x="2534" y="1861"/>
                    <a:pt x="1932" y="2463"/>
                  </a:cubicBezTo>
                  <a:cubicBezTo>
                    <a:pt x="1331" y="3065"/>
                    <a:pt x="855" y="3762"/>
                    <a:pt x="507" y="4553"/>
                  </a:cubicBezTo>
                  <a:cubicBezTo>
                    <a:pt x="190" y="5377"/>
                    <a:pt x="0" y="6232"/>
                    <a:pt x="0" y="7118"/>
                  </a:cubicBezTo>
                  <a:cubicBezTo>
                    <a:pt x="0" y="7213"/>
                    <a:pt x="95" y="7308"/>
                    <a:pt x="190" y="7308"/>
                  </a:cubicBezTo>
                  <a:cubicBezTo>
                    <a:pt x="317" y="7308"/>
                    <a:pt x="380" y="7213"/>
                    <a:pt x="380" y="7118"/>
                  </a:cubicBezTo>
                  <a:cubicBezTo>
                    <a:pt x="380" y="6295"/>
                    <a:pt x="539" y="5472"/>
                    <a:pt x="887" y="4712"/>
                  </a:cubicBezTo>
                  <a:cubicBezTo>
                    <a:pt x="1172" y="3983"/>
                    <a:pt x="1616" y="3318"/>
                    <a:pt x="2186" y="2748"/>
                  </a:cubicBezTo>
                  <a:cubicBezTo>
                    <a:pt x="2756" y="2178"/>
                    <a:pt x="3421" y="1735"/>
                    <a:pt x="4181" y="1418"/>
                  </a:cubicBezTo>
                  <a:cubicBezTo>
                    <a:pt x="4941" y="1101"/>
                    <a:pt x="5733" y="943"/>
                    <a:pt x="6588" y="943"/>
                  </a:cubicBezTo>
                  <a:cubicBezTo>
                    <a:pt x="6683" y="943"/>
                    <a:pt x="6778" y="848"/>
                    <a:pt x="6778" y="753"/>
                  </a:cubicBezTo>
                  <a:lnTo>
                    <a:pt x="6778" y="531"/>
                  </a:lnTo>
                  <a:lnTo>
                    <a:pt x="8519" y="1545"/>
                  </a:lnTo>
                  <a:lnTo>
                    <a:pt x="6778" y="2558"/>
                  </a:lnTo>
                  <a:lnTo>
                    <a:pt x="6778" y="2146"/>
                  </a:lnTo>
                  <a:cubicBezTo>
                    <a:pt x="6778" y="2051"/>
                    <a:pt x="6683" y="1956"/>
                    <a:pt x="6588" y="1956"/>
                  </a:cubicBezTo>
                  <a:cubicBezTo>
                    <a:pt x="5891" y="1956"/>
                    <a:pt x="5194" y="2115"/>
                    <a:pt x="4561" y="2368"/>
                  </a:cubicBezTo>
                  <a:cubicBezTo>
                    <a:pt x="3959" y="2622"/>
                    <a:pt x="3421" y="3002"/>
                    <a:pt x="2946" y="3477"/>
                  </a:cubicBezTo>
                  <a:cubicBezTo>
                    <a:pt x="2471" y="3952"/>
                    <a:pt x="2091" y="4490"/>
                    <a:pt x="1837" y="5123"/>
                  </a:cubicBezTo>
                  <a:cubicBezTo>
                    <a:pt x="1552" y="5757"/>
                    <a:pt x="1426" y="6422"/>
                    <a:pt x="1426" y="7118"/>
                  </a:cubicBezTo>
                  <a:cubicBezTo>
                    <a:pt x="1426" y="7213"/>
                    <a:pt x="1521" y="7308"/>
                    <a:pt x="1616" y="7308"/>
                  </a:cubicBezTo>
                  <a:cubicBezTo>
                    <a:pt x="1711" y="7308"/>
                    <a:pt x="1806" y="7213"/>
                    <a:pt x="1806" y="7118"/>
                  </a:cubicBezTo>
                  <a:cubicBezTo>
                    <a:pt x="1806" y="6485"/>
                    <a:pt x="1932" y="5852"/>
                    <a:pt x="2186" y="5250"/>
                  </a:cubicBezTo>
                  <a:cubicBezTo>
                    <a:pt x="2407" y="4680"/>
                    <a:pt x="2756" y="4173"/>
                    <a:pt x="3199" y="3730"/>
                  </a:cubicBezTo>
                  <a:cubicBezTo>
                    <a:pt x="3642" y="3318"/>
                    <a:pt x="4149" y="2970"/>
                    <a:pt x="4719" y="2717"/>
                  </a:cubicBezTo>
                  <a:cubicBezTo>
                    <a:pt x="5257" y="2495"/>
                    <a:pt x="5796" y="2368"/>
                    <a:pt x="6398" y="2336"/>
                  </a:cubicBezTo>
                  <a:lnTo>
                    <a:pt x="6398" y="2875"/>
                  </a:lnTo>
                  <a:cubicBezTo>
                    <a:pt x="6398" y="2938"/>
                    <a:pt x="6429" y="3002"/>
                    <a:pt x="6493" y="3033"/>
                  </a:cubicBezTo>
                  <a:cubicBezTo>
                    <a:pt x="6508" y="3065"/>
                    <a:pt x="6540" y="3081"/>
                    <a:pt x="6576" y="3081"/>
                  </a:cubicBezTo>
                  <a:cubicBezTo>
                    <a:pt x="6611" y="3081"/>
                    <a:pt x="6651" y="3065"/>
                    <a:pt x="6683" y="3033"/>
                  </a:cubicBezTo>
                  <a:lnTo>
                    <a:pt x="8994" y="1703"/>
                  </a:lnTo>
                  <a:cubicBezTo>
                    <a:pt x="9058" y="1671"/>
                    <a:pt x="9089" y="1608"/>
                    <a:pt x="9089" y="1545"/>
                  </a:cubicBezTo>
                  <a:cubicBezTo>
                    <a:pt x="9089" y="1481"/>
                    <a:pt x="9058" y="1418"/>
                    <a:pt x="8994" y="1386"/>
                  </a:cubicBezTo>
                  <a:lnTo>
                    <a:pt x="6683" y="25"/>
                  </a:lnTo>
                  <a:cubicBezTo>
                    <a:pt x="6651" y="9"/>
                    <a:pt x="6611" y="1"/>
                    <a:pt x="6576"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8" name="Google Shape;3720;p36">
              <a:extLst>
                <a:ext uri="{FF2B5EF4-FFF2-40B4-BE49-F238E27FC236}">
                  <a16:creationId xmlns:a16="http://schemas.microsoft.com/office/drawing/2014/main" id="{E18EB748-01E1-4C39-BECE-B53255E727FC}"/>
                </a:ext>
              </a:extLst>
            </p:cNvPr>
            <p:cNvSpPr/>
            <p:nvPr/>
          </p:nvSpPr>
          <p:spPr>
            <a:xfrm>
              <a:off x="4141413" y="3068139"/>
              <a:ext cx="279661" cy="279661"/>
            </a:xfrm>
            <a:custGeom>
              <a:avLst/>
              <a:gdLst/>
              <a:ahLst/>
              <a:cxnLst/>
              <a:rect l="l" t="t" r="r" b="b"/>
              <a:pathLst>
                <a:path w="6525" h="6525" extrusionOk="0">
                  <a:moveTo>
                    <a:pt x="3276" y="2141"/>
                  </a:moveTo>
                  <a:cubicBezTo>
                    <a:pt x="3519" y="2141"/>
                    <a:pt x="3761" y="2217"/>
                    <a:pt x="3959" y="2375"/>
                  </a:cubicBezTo>
                  <a:cubicBezTo>
                    <a:pt x="4434" y="2755"/>
                    <a:pt x="4529" y="3484"/>
                    <a:pt x="4149" y="3959"/>
                  </a:cubicBezTo>
                  <a:cubicBezTo>
                    <a:pt x="3932" y="4248"/>
                    <a:pt x="3601" y="4393"/>
                    <a:pt x="3269" y="4393"/>
                  </a:cubicBezTo>
                  <a:cubicBezTo>
                    <a:pt x="3020" y="4393"/>
                    <a:pt x="2769" y="4312"/>
                    <a:pt x="2566" y="4149"/>
                  </a:cubicBezTo>
                  <a:cubicBezTo>
                    <a:pt x="2059" y="3769"/>
                    <a:pt x="1996" y="3040"/>
                    <a:pt x="2376" y="2565"/>
                  </a:cubicBezTo>
                  <a:cubicBezTo>
                    <a:pt x="2597" y="2289"/>
                    <a:pt x="2937" y="2141"/>
                    <a:pt x="3276" y="2141"/>
                  </a:cubicBezTo>
                  <a:close/>
                  <a:moveTo>
                    <a:pt x="3453" y="0"/>
                  </a:moveTo>
                  <a:lnTo>
                    <a:pt x="2376" y="127"/>
                  </a:lnTo>
                  <a:cubicBezTo>
                    <a:pt x="2281" y="127"/>
                    <a:pt x="2249" y="190"/>
                    <a:pt x="2249" y="254"/>
                  </a:cubicBezTo>
                  <a:lnTo>
                    <a:pt x="2313" y="824"/>
                  </a:lnTo>
                  <a:cubicBezTo>
                    <a:pt x="2313" y="887"/>
                    <a:pt x="2281" y="950"/>
                    <a:pt x="2249" y="950"/>
                  </a:cubicBezTo>
                  <a:cubicBezTo>
                    <a:pt x="2122" y="1014"/>
                    <a:pt x="1996" y="1077"/>
                    <a:pt x="1869" y="1172"/>
                  </a:cubicBezTo>
                  <a:cubicBezTo>
                    <a:pt x="1853" y="1188"/>
                    <a:pt x="1830" y="1196"/>
                    <a:pt x="1802" y="1196"/>
                  </a:cubicBezTo>
                  <a:cubicBezTo>
                    <a:pt x="1774" y="1196"/>
                    <a:pt x="1742" y="1188"/>
                    <a:pt x="1711" y="1172"/>
                  </a:cubicBezTo>
                  <a:lnTo>
                    <a:pt x="1267" y="792"/>
                  </a:lnTo>
                  <a:cubicBezTo>
                    <a:pt x="1241" y="779"/>
                    <a:pt x="1215" y="771"/>
                    <a:pt x="1189" y="771"/>
                  </a:cubicBezTo>
                  <a:cubicBezTo>
                    <a:pt x="1152" y="771"/>
                    <a:pt x="1115" y="787"/>
                    <a:pt x="1077" y="824"/>
                  </a:cubicBezTo>
                  <a:lnTo>
                    <a:pt x="412" y="1679"/>
                  </a:lnTo>
                  <a:cubicBezTo>
                    <a:pt x="381" y="1742"/>
                    <a:pt x="381" y="1805"/>
                    <a:pt x="444" y="1869"/>
                  </a:cubicBezTo>
                  <a:lnTo>
                    <a:pt x="887" y="2217"/>
                  </a:lnTo>
                  <a:cubicBezTo>
                    <a:pt x="919" y="2249"/>
                    <a:pt x="951" y="2312"/>
                    <a:pt x="919" y="2375"/>
                  </a:cubicBezTo>
                  <a:cubicBezTo>
                    <a:pt x="856" y="2502"/>
                    <a:pt x="824" y="2629"/>
                    <a:pt x="792" y="2755"/>
                  </a:cubicBezTo>
                  <a:cubicBezTo>
                    <a:pt x="792" y="2819"/>
                    <a:pt x="761" y="2850"/>
                    <a:pt x="697" y="2882"/>
                  </a:cubicBezTo>
                  <a:lnTo>
                    <a:pt x="127" y="2945"/>
                  </a:lnTo>
                  <a:cubicBezTo>
                    <a:pt x="32" y="2945"/>
                    <a:pt x="1" y="3009"/>
                    <a:pt x="1" y="3072"/>
                  </a:cubicBezTo>
                  <a:lnTo>
                    <a:pt x="127" y="4149"/>
                  </a:lnTo>
                  <a:cubicBezTo>
                    <a:pt x="127" y="4244"/>
                    <a:pt x="191" y="4276"/>
                    <a:pt x="254" y="4276"/>
                  </a:cubicBezTo>
                  <a:lnTo>
                    <a:pt x="856" y="4212"/>
                  </a:lnTo>
                  <a:cubicBezTo>
                    <a:pt x="887" y="4212"/>
                    <a:pt x="951" y="4244"/>
                    <a:pt x="982" y="4276"/>
                  </a:cubicBezTo>
                  <a:cubicBezTo>
                    <a:pt x="1014" y="4402"/>
                    <a:pt x="1109" y="4529"/>
                    <a:pt x="1172" y="4656"/>
                  </a:cubicBezTo>
                  <a:cubicBezTo>
                    <a:pt x="1204" y="4687"/>
                    <a:pt x="1204" y="4751"/>
                    <a:pt x="1172" y="4814"/>
                  </a:cubicBezTo>
                  <a:lnTo>
                    <a:pt x="824" y="5257"/>
                  </a:lnTo>
                  <a:cubicBezTo>
                    <a:pt x="761" y="5321"/>
                    <a:pt x="761" y="5384"/>
                    <a:pt x="824" y="5447"/>
                  </a:cubicBezTo>
                  <a:lnTo>
                    <a:pt x="1679" y="6112"/>
                  </a:lnTo>
                  <a:cubicBezTo>
                    <a:pt x="1705" y="6125"/>
                    <a:pt x="1732" y="6133"/>
                    <a:pt x="1758" y="6133"/>
                  </a:cubicBezTo>
                  <a:cubicBezTo>
                    <a:pt x="1795" y="6133"/>
                    <a:pt x="1832" y="6118"/>
                    <a:pt x="1869" y="6081"/>
                  </a:cubicBezTo>
                  <a:lnTo>
                    <a:pt x="2217" y="5637"/>
                  </a:lnTo>
                  <a:cubicBezTo>
                    <a:pt x="2240" y="5615"/>
                    <a:pt x="2278" y="5593"/>
                    <a:pt x="2321" y="5593"/>
                  </a:cubicBezTo>
                  <a:cubicBezTo>
                    <a:pt x="2339" y="5593"/>
                    <a:pt x="2357" y="5596"/>
                    <a:pt x="2376" y="5606"/>
                  </a:cubicBezTo>
                  <a:cubicBezTo>
                    <a:pt x="2503" y="5669"/>
                    <a:pt x="2629" y="5701"/>
                    <a:pt x="2788" y="5732"/>
                  </a:cubicBezTo>
                  <a:cubicBezTo>
                    <a:pt x="2819" y="5732"/>
                    <a:pt x="2883" y="5764"/>
                    <a:pt x="2883" y="5827"/>
                  </a:cubicBezTo>
                  <a:lnTo>
                    <a:pt x="2946" y="6397"/>
                  </a:lnTo>
                  <a:cubicBezTo>
                    <a:pt x="2946" y="6461"/>
                    <a:pt x="3009" y="6524"/>
                    <a:pt x="3073" y="6524"/>
                  </a:cubicBezTo>
                  <a:lnTo>
                    <a:pt x="4149" y="6397"/>
                  </a:lnTo>
                  <a:cubicBezTo>
                    <a:pt x="4244" y="6397"/>
                    <a:pt x="4276" y="6334"/>
                    <a:pt x="4276" y="6239"/>
                  </a:cubicBezTo>
                  <a:lnTo>
                    <a:pt x="4213" y="5669"/>
                  </a:lnTo>
                  <a:cubicBezTo>
                    <a:pt x="4213" y="5637"/>
                    <a:pt x="4244" y="5574"/>
                    <a:pt x="4276" y="5542"/>
                  </a:cubicBezTo>
                  <a:cubicBezTo>
                    <a:pt x="4403" y="5479"/>
                    <a:pt x="4529" y="5416"/>
                    <a:pt x="4656" y="5352"/>
                  </a:cubicBezTo>
                  <a:cubicBezTo>
                    <a:pt x="4672" y="5336"/>
                    <a:pt x="4696" y="5329"/>
                    <a:pt x="4723" y="5329"/>
                  </a:cubicBezTo>
                  <a:cubicBezTo>
                    <a:pt x="4751" y="5329"/>
                    <a:pt x="4783" y="5336"/>
                    <a:pt x="4814" y="5352"/>
                  </a:cubicBezTo>
                  <a:lnTo>
                    <a:pt x="5258" y="5701"/>
                  </a:lnTo>
                  <a:cubicBezTo>
                    <a:pt x="5289" y="5732"/>
                    <a:pt x="5321" y="5748"/>
                    <a:pt x="5353" y="5748"/>
                  </a:cubicBezTo>
                  <a:cubicBezTo>
                    <a:pt x="5384" y="5748"/>
                    <a:pt x="5416" y="5732"/>
                    <a:pt x="5448" y="5701"/>
                  </a:cubicBezTo>
                  <a:lnTo>
                    <a:pt x="6113" y="4846"/>
                  </a:lnTo>
                  <a:cubicBezTo>
                    <a:pt x="6176" y="4782"/>
                    <a:pt x="6144" y="4687"/>
                    <a:pt x="6081" y="4656"/>
                  </a:cubicBezTo>
                  <a:lnTo>
                    <a:pt x="5638" y="4307"/>
                  </a:lnTo>
                  <a:cubicBezTo>
                    <a:pt x="5606" y="4244"/>
                    <a:pt x="5606" y="4212"/>
                    <a:pt x="5606" y="4149"/>
                  </a:cubicBezTo>
                  <a:cubicBezTo>
                    <a:pt x="5669" y="4022"/>
                    <a:pt x="5701" y="3896"/>
                    <a:pt x="5733" y="3737"/>
                  </a:cubicBezTo>
                  <a:cubicBezTo>
                    <a:pt x="5733" y="3706"/>
                    <a:pt x="5796" y="3642"/>
                    <a:pt x="5828" y="3642"/>
                  </a:cubicBezTo>
                  <a:lnTo>
                    <a:pt x="6303" y="3579"/>
                  </a:lnTo>
                  <a:cubicBezTo>
                    <a:pt x="6429" y="3579"/>
                    <a:pt x="6524" y="3452"/>
                    <a:pt x="6524" y="3325"/>
                  </a:cubicBezTo>
                  <a:lnTo>
                    <a:pt x="6398" y="2344"/>
                  </a:lnTo>
                  <a:cubicBezTo>
                    <a:pt x="6398" y="2280"/>
                    <a:pt x="6334" y="2249"/>
                    <a:pt x="6271" y="2249"/>
                  </a:cubicBezTo>
                  <a:lnTo>
                    <a:pt x="5669" y="2312"/>
                  </a:lnTo>
                  <a:cubicBezTo>
                    <a:pt x="5638" y="2312"/>
                    <a:pt x="5574" y="2280"/>
                    <a:pt x="5543" y="2249"/>
                  </a:cubicBezTo>
                  <a:cubicBezTo>
                    <a:pt x="5511" y="2090"/>
                    <a:pt x="5416" y="1995"/>
                    <a:pt x="5353" y="1869"/>
                  </a:cubicBezTo>
                  <a:cubicBezTo>
                    <a:pt x="5321" y="1805"/>
                    <a:pt x="5321" y="1774"/>
                    <a:pt x="5353" y="1710"/>
                  </a:cubicBezTo>
                  <a:lnTo>
                    <a:pt x="5701" y="1267"/>
                  </a:lnTo>
                  <a:cubicBezTo>
                    <a:pt x="5764" y="1204"/>
                    <a:pt x="5764" y="1140"/>
                    <a:pt x="5701" y="1077"/>
                  </a:cubicBezTo>
                  <a:lnTo>
                    <a:pt x="4846" y="412"/>
                  </a:lnTo>
                  <a:cubicBezTo>
                    <a:pt x="4819" y="385"/>
                    <a:pt x="4792" y="375"/>
                    <a:pt x="4766" y="375"/>
                  </a:cubicBezTo>
                  <a:cubicBezTo>
                    <a:pt x="4729" y="375"/>
                    <a:pt x="4693" y="394"/>
                    <a:pt x="4656" y="412"/>
                  </a:cubicBezTo>
                  <a:lnTo>
                    <a:pt x="4308" y="887"/>
                  </a:lnTo>
                  <a:cubicBezTo>
                    <a:pt x="4276" y="919"/>
                    <a:pt x="4213" y="919"/>
                    <a:pt x="4149" y="919"/>
                  </a:cubicBezTo>
                  <a:cubicBezTo>
                    <a:pt x="4023" y="855"/>
                    <a:pt x="3896" y="824"/>
                    <a:pt x="3738" y="792"/>
                  </a:cubicBezTo>
                  <a:cubicBezTo>
                    <a:pt x="3706" y="792"/>
                    <a:pt x="3643" y="729"/>
                    <a:pt x="3643" y="697"/>
                  </a:cubicBezTo>
                  <a:lnTo>
                    <a:pt x="3579" y="127"/>
                  </a:lnTo>
                  <a:cubicBezTo>
                    <a:pt x="3579" y="32"/>
                    <a:pt x="3516" y="0"/>
                    <a:pt x="3453" y="0"/>
                  </a:cubicBezTo>
                  <a:close/>
                </a:path>
              </a:pathLst>
            </a:custGeom>
            <a:solidFill>
              <a:srgbClr val="F2A3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9" name="Google Shape;3721;p36">
              <a:extLst>
                <a:ext uri="{FF2B5EF4-FFF2-40B4-BE49-F238E27FC236}">
                  <a16:creationId xmlns:a16="http://schemas.microsoft.com/office/drawing/2014/main" id="{16502503-69F5-4F68-A656-1B1911499A40}"/>
                </a:ext>
              </a:extLst>
            </p:cNvPr>
            <p:cNvSpPr/>
            <p:nvPr/>
          </p:nvSpPr>
          <p:spPr>
            <a:xfrm>
              <a:off x="4131898" y="3059996"/>
              <a:ext cx="297320" cy="295948"/>
            </a:xfrm>
            <a:custGeom>
              <a:avLst/>
              <a:gdLst/>
              <a:ahLst/>
              <a:cxnLst/>
              <a:rect l="l" t="t" r="r" b="b"/>
              <a:pathLst>
                <a:path w="6937" h="6905" extrusionOk="0">
                  <a:moveTo>
                    <a:pt x="3485" y="2502"/>
                  </a:moveTo>
                  <a:cubicBezTo>
                    <a:pt x="3706" y="2502"/>
                    <a:pt x="3896" y="2597"/>
                    <a:pt x="4055" y="2724"/>
                  </a:cubicBezTo>
                  <a:cubicBezTo>
                    <a:pt x="4276" y="2882"/>
                    <a:pt x="4371" y="3104"/>
                    <a:pt x="4403" y="3357"/>
                  </a:cubicBezTo>
                  <a:cubicBezTo>
                    <a:pt x="4435" y="3610"/>
                    <a:pt x="4371" y="3832"/>
                    <a:pt x="4213" y="4054"/>
                  </a:cubicBezTo>
                  <a:cubicBezTo>
                    <a:pt x="4055" y="4244"/>
                    <a:pt x="3833" y="4371"/>
                    <a:pt x="3580" y="4402"/>
                  </a:cubicBezTo>
                  <a:cubicBezTo>
                    <a:pt x="3326" y="4402"/>
                    <a:pt x="3073" y="4339"/>
                    <a:pt x="2883" y="4181"/>
                  </a:cubicBezTo>
                  <a:cubicBezTo>
                    <a:pt x="2693" y="4022"/>
                    <a:pt x="2566" y="3800"/>
                    <a:pt x="2535" y="3547"/>
                  </a:cubicBezTo>
                  <a:cubicBezTo>
                    <a:pt x="2535" y="3325"/>
                    <a:pt x="2598" y="3072"/>
                    <a:pt x="2756" y="2882"/>
                  </a:cubicBezTo>
                  <a:cubicBezTo>
                    <a:pt x="2915" y="2660"/>
                    <a:pt x="3136" y="2565"/>
                    <a:pt x="3358" y="2534"/>
                  </a:cubicBezTo>
                  <a:cubicBezTo>
                    <a:pt x="3421" y="2534"/>
                    <a:pt x="3453" y="2502"/>
                    <a:pt x="3485" y="2502"/>
                  </a:cubicBezTo>
                  <a:close/>
                  <a:moveTo>
                    <a:pt x="3511" y="2137"/>
                  </a:moveTo>
                  <a:cubicBezTo>
                    <a:pt x="3450" y="2137"/>
                    <a:pt x="3388" y="2142"/>
                    <a:pt x="3326" y="2154"/>
                  </a:cubicBezTo>
                  <a:cubicBezTo>
                    <a:pt x="2978" y="2185"/>
                    <a:pt x="2661" y="2344"/>
                    <a:pt x="2439" y="2629"/>
                  </a:cubicBezTo>
                  <a:cubicBezTo>
                    <a:pt x="2218" y="2914"/>
                    <a:pt x="2123" y="3262"/>
                    <a:pt x="2186" y="3610"/>
                  </a:cubicBezTo>
                  <a:cubicBezTo>
                    <a:pt x="2218" y="3959"/>
                    <a:pt x="2376" y="4276"/>
                    <a:pt x="2661" y="4497"/>
                  </a:cubicBezTo>
                  <a:cubicBezTo>
                    <a:pt x="2883" y="4687"/>
                    <a:pt x="3168" y="4782"/>
                    <a:pt x="3485" y="4782"/>
                  </a:cubicBezTo>
                  <a:cubicBezTo>
                    <a:pt x="3516" y="4782"/>
                    <a:pt x="3580" y="4782"/>
                    <a:pt x="3643" y="4751"/>
                  </a:cubicBezTo>
                  <a:cubicBezTo>
                    <a:pt x="3991" y="4719"/>
                    <a:pt x="4308" y="4561"/>
                    <a:pt x="4498" y="4276"/>
                  </a:cubicBezTo>
                  <a:cubicBezTo>
                    <a:pt x="4720" y="3991"/>
                    <a:pt x="4815" y="3642"/>
                    <a:pt x="4783" y="3294"/>
                  </a:cubicBezTo>
                  <a:cubicBezTo>
                    <a:pt x="4751" y="2945"/>
                    <a:pt x="4561" y="2629"/>
                    <a:pt x="4308" y="2407"/>
                  </a:cubicBezTo>
                  <a:cubicBezTo>
                    <a:pt x="4073" y="2251"/>
                    <a:pt x="3796" y="2137"/>
                    <a:pt x="3511" y="2137"/>
                  </a:cubicBezTo>
                  <a:close/>
                  <a:moveTo>
                    <a:pt x="3611" y="380"/>
                  </a:moveTo>
                  <a:lnTo>
                    <a:pt x="3675" y="887"/>
                  </a:lnTo>
                  <a:cubicBezTo>
                    <a:pt x="3675" y="1014"/>
                    <a:pt x="3801" y="1140"/>
                    <a:pt x="3928" y="1172"/>
                  </a:cubicBezTo>
                  <a:cubicBezTo>
                    <a:pt x="4055" y="1172"/>
                    <a:pt x="4181" y="1235"/>
                    <a:pt x="4308" y="1267"/>
                  </a:cubicBezTo>
                  <a:cubicBezTo>
                    <a:pt x="4343" y="1285"/>
                    <a:pt x="4381" y="1292"/>
                    <a:pt x="4419" y="1292"/>
                  </a:cubicBezTo>
                  <a:cubicBezTo>
                    <a:pt x="4516" y="1292"/>
                    <a:pt x="4611" y="1240"/>
                    <a:pt x="4656" y="1172"/>
                  </a:cubicBezTo>
                  <a:lnTo>
                    <a:pt x="4973" y="760"/>
                  </a:lnTo>
                  <a:lnTo>
                    <a:pt x="5733" y="1362"/>
                  </a:lnTo>
                  <a:lnTo>
                    <a:pt x="5416" y="1774"/>
                  </a:lnTo>
                  <a:cubicBezTo>
                    <a:pt x="5353" y="1869"/>
                    <a:pt x="5321" y="2027"/>
                    <a:pt x="5416" y="2154"/>
                  </a:cubicBezTo>
                  <a:cubicBezTo>
                    <a:pt x="5480" y="2249"/>
                    <a:pt x="5543" y="2375"/>
                    <a:pt x="5606" y="2502"/>
                  </a:cubicBezTo>
                  <a:cubicBezTo>
                    <a:pt x="5670" y="2629"/>
                    <a:pt x="5796" y="2692"/>
                    <a:pt x="5923" y="2692"/>
                  </a:cubicBezTo>
                  <a:lnTo>
                    <a:pt x="6430" y="2629"/>
                  </a:lnTo>
                  <a:lnTo>
                    <a:pt x="6556" y="3547"/>
                  </a:lnTo>
                  <a:cubicBezTo>
                    <a:pt x="6556" y="3547"/>
                    <a:pt x="6525" y="3579"/>
                    <a:pt x="6525" y="3579"/>
                  </a:cubicBezTo>
                  <a:lnTo>
                    <a:pt x="6493" y="3579"/>
                  </a:lnTo>
                  <a:lnTo>
                    <a:pt x="6050" y="3642"/>
                  </a:lnTo>
                  <a:cubicBezTo>
                    <a:pt x="5891" y="3674"/>
                    <a:pt x="5796" y="3769"/>
                    <a:pt x="5765" y="3896"/>
                  </a:cubicBezTo>
                  <a:cubicBezTo>
                    <a:pt x="5733" y="4022"/>
                    <a:pt x="5701" y="4149"/>
                    <a:pt x="5670" y="4276"/>
                  </a:cubicBezTo>
                  <a:cubicBezTo>
                    <a:pt x="5606" y="4402"/>
                    <a:pt x="5638" y="4561"/>
                    <a:pt x="5765" y="4624"/>
                  </a:cubicBezTo>
                  <a:lnTo>
                    <a:pt x="6145" y="4941"/>
                  </a:lnTo>
                  <a:lnTo>
                    <a:pt x="5543" y="5701"/>
                  </a:lnTo>
                  <a:lnTo>
                    <a:pt x="5163" y="5384"/>
                  </a:lnTo>
                  <a:cubicBezTo>
                    <a:pt x="5100" y="5352"/>
                    <a:pt x="5036" y="5336"/>
                    <a:pt x="4973" y="5336"/>
                  </a:cubicBezTo>
                  <a:cubicBezTo>
                    <a:pt x="4910" y="5336"/>
                    <a:pt x="4846" y="5352"/>
                    <a:pt x="4783" y="5384"/>
                  </a:cubicBezTo>
                  <a:cubicBezTo>
                    <a:pt x="4656" y="5447"/>
                    <a:pt x="4561" y="5511"/>
                    <a:pt x="4435" y="5574"/>
                  </a:cubicBezTo>
                  <a:cubicBezTo>
                    <a:pt x="4308" y="5637"/>
                    <a:pt x="4245" y="5764"/>
                    <a:pt x="4245" y="5891"/>
                  </a:cubicBezTo>
                  <a:lnTo>
                    <a:pt x="4308" y="6397"/>
                  </a:lnTo>
                  <a:lnTo>
                    <a:pt x="3358" y="6524"/>
                  </a:lnTo>
                  <a:lnTo>
                    <a:pt x="3295" y="6017"/>
                  </a:lnTo>
                  <a:cubicBezTo>
                    <a:pt x="3263" y="5859"/>
                    <a:pt x="3168" y="5764"/>
                    <a:pt x="3041" y="5732"/>
                  </a:cubicBezTo>
                  <a:cubicBezTo>
                    <a:pt x="2915" y="5701"/>
                    <a:pt x="2788" y="5669"/>
                    <a:pt x="2661" y="5637"/>
                  </a:cubicBezTo>
                  <a:cubicBezTo>
                    <a:pt x="2630" y="5606"/>
                    <a:pt x="2566" y="5606"/>
                    <a:pt x="2535" y="5606"/>
                  </a:cubicBezTo>
                  <a:cubicBezTo>
                    <a:pt x="2439" y="5606"/>
                    <a:pt x="2344" y="5637"/>
                    <a:pt x="2281" y="5701"/>
                  </a:cubicBezTo>
                  <a:lnTo>
                    <a:pt x="1964" y="6112"/>
                  </a:lnTo>
                  <a:lnTo>
                    <a:pt x="1204" y="5511"/>
                  </a:lnTo>
                  <a:lnTo>
                    <a:pt x="1521" y="5099"/>
                  </a:lnTo>
                  <a:cubicBezTo>
                    <a:pt x="1616" y="5004"/>
                    <a:pt x="1616" y="4846"/>
                    <a:pt x="1553" y="4751"/>
                  </a:cubicBezTo>
                  <a:cubicBezTo>
                    <a:pt x="1489" y="4624"/>
                    <a:pt x="1394" y="4529"/>
                    <a:pt x="1363" y="4402"/>
                  </a:cubicBezTo>
                  <a:cubicBezTo>
                    <a:pt x="1308" y="4292"/>
                    <a:pt x="1205" y="4206"/>
                    <a:pt x="1096" y="4206"/>
                  </a:cubicBezTo>
                  <a:cubicBezTo>
                    <a:pt x="1079" y="4206"/>
                    <a:pt x="1063" y="4208"/>
                    <a:pt x="1046" y="4212"/>
                  </a:cubicBezTo>
                  <a:lnTo>
                    <a:pt x="508" y="4276"/>
                  </a:lnTo>
                  <a:lnTo>
                    <a:pt x="413" y="3294"/>
                  </a:lnTo>
                  <a:lnTo>
                    <a:pt x="919" y="3262"/>
                  </a:lnTo>
                  <a:cubicBezTo>
                    <a:pt x="1046" y="3230"/>
                    <a:pt x="1173" y="3135"/>
                    <a:pt x="1204" y="3009"/>
                  </a:cubicBezTo>
                  <a:cubicBezTo>
                    <a:pt x="1204" y="2850"/>
                    <a:pt x="1268" y="2724"/>
                    <a:pt x="1299" y="2629"/>
                  </a:cubicBezTo>
                  <a:cubicBezTo>
                    <a:pt x="1363" y="2502"/>
                    <a:pt x="1299" y="2344"/>
                    <a:pt x="1204" y="2249"/>
                  </a:cubicBezTo>
                  <a:lnTo>
                    <a:pt x="793" y="1932"/>
                  </a:lnTo>
                  <a:lnTo>
                    <a:pt x="1394" y="1172"/>
                  </a:lnTo>
                  <a:lnTo>
                    <a:pt x="1806" y="1489"/>
                  </a:lnTo>
                  <a:cubicBezTo>
                    <a:pt x="1858" y="1541"/>
                    <a:pt x="1930" y="1564"/>
                    <a:pt x="2005" y="1564"/>
                  </a:cubicBezTo>
                  <a:cubicBezTo>
                    <a:pt x="2066" y="1564"/>
                    <a:pt x="2129" y="1549"/>
                    <a:pt x="2186" y="1520"/>
                  </a:cubicBezTo>
                  <a:cubicBezTo>
                    <a:pt x="2281" y="1425"/>
                    <a:pt x="2408" y="1362"/>
                    <a:pt x="2535" y="1330"/>
                  </a:cubicBezTo>
                  <a:cubicBezTo>
                    <a:pt x="2661" y="1267"/>
                    <a:pt x="2725" y="1140"/>
                    <a:pt x="2725" y="1014"/>
                  </a:cubicBezTo>
                  <a:lnTo>
                    <a:pt x="2661" y="475"/>
                  </a:lnTo>
                  <a:lnTo>
                    <a:pt x="3611" y="380"/>
                  </a:lnTo>
                  <a:close/>
                  <a:moveTo>
                    <a:pt x="3643" y="0"/>
                  </a:moveTo>
                  <a:lnTo>
                    <a:pt x="2535" y="127"/>
                  </a:lnTo>
                  <a:cubicBezTo>
                    <a:pt x="2471" y="127"/>
                    <a:pt x="2376" y="190"/>
                    <a:pt x="2344" y="254"/>
                  </a:cubicBezTo>
                  <a:cubicBezTo>
                    <a:pt x="2281" y="317"/>
                    <a:pt x="2249" y="412"/>
                    <a:pt x="2281" y="475"/>
                  </a:cubicBezTo>
                  <a:lnTo>
                    <a:pt x="2344" y="1014"/>
                  </a:lnTo>
                  <a:cubicBezTo>
                    <a:pt x="2218" y="1045"/>
                    <a:pt x="2123" y="1109"/>
                    <a:pt x="2028" y="1172"/>
                  </a:cubicBezTo>
                  <a:lnTo>
                    <a:pt x="1616" y="855"/>
                  </a:lnTo>
                  <a:cubicBezTo>
                    <a:pt x="1547" y="814"/>
                    <a:pt x="1472" y="790"/>
                    <a:pt x="1399" y="790"/>
                  </a:cubicBezTo>
                  <a:cubicBezTo>
                    <a:pt x="1304" y="790"/>
                    <a:pt x="1212" y="829"/>
                    <a:pt x="1141" y="919"/>
                  </a:cubicBezTo>
                  <a:lnTo>
                    <a:pt x="476" y="1774"/>
                  </a:lnTo>
                  <a:cubicBezTo>
                    <a:pt x="413" y="1837"/>
                    <a:pt x="413" y="1900"/>
                    <a:pt x="413" y="1995"/>
                  </a:cubicBezTo>
                  <a:cubicBezTo>
                    <a:pt x="413" y="2090"/>
                    <a:pt x="444" y="2154"/>
                    <a:pt x="539" y="2217"/>
                  </a:cubicBezTo>
                  <a:lnTo>
                    <a:pt x="951" y="2534"/>
                  </a:lnTo>
                  <a:cubicBezTo>
                    <a:pt x="888" y="2660"/>
                    <a:pt x="856" y="2755"/>
                    <a:pt x="824" y="2882"/>
                  </a:cubicBezTo>
                  <a:lnTo>
                    <a:pt x="318" y="2945"/>
                  </a:lnTo>
                  <a:cubicBezTo>
                    <a:pt x="128" y="2977"/>
                    <a:pt x="1" y="3135"/>
                    <a:pt x="33" y="3294"/>
                  </a:cubicBezTo>
                  <a:lnTo>
                    <a:pt x="159" y="4371"/>
                  </a:lnTo>
                  <a:cubicBezTo>
                    <a:pt x="188" y="4541"/>
                    <a:pt x="318" y="4660"/>
                    <a:pt x="459" y="4660"/>
                  </a:cubicBezTo>
                  <a:cubicBezTo>
                    <a:pt x="475" y="4660"/>
                    <a:pt x="491" y="4659"/>
                    <a:pt x="508" y="4656"/>
                  </a:cubicBezTo>
                  <a:lnTo>
                    <a:pt x="1046" y="4592"/>
                  </a:lnTo>
                  <a:cubicBezTo>
                    <a:pt x="1078" y="4719"/>
                    <a:pt x="1141" y="4814"/>
                    <a:pt x="1204" y="4909"/>
                  </a:cubicBezTo>
                  <a:lnTo>
                    <a:pt x="888" y="5321"/>
                  </a:lnTo>
                  <a:cubicBezTo>
                    <a:pt x="761" y="5479"/>
                    <a:pt x="793" y="5669"/>
                    <a:pt x="951" y="5796"/>
                  </a:cubicBezTo>
                  <a:lnTo>
                    <a:pt x="1774" y="6461"/>
                  </a:lnTo>
                  <a:cubicBezTo>
                    <a:pt x="1821" y="6507"/>
                    <a:pt x="1884" y="6536"/>
                    <a:pt x="1952" y="6536"/>
                  </a:cubicBezTo>
                  <a:cubicBezTo>
                    <a:pt x="1977" y="6536"/>
                    <a:pt x="2002" y="6533"/>
                    <a:pt x="2028" y="6524"/>
                  </a:cubicBezTo>
                  <a:cubicBezTo>
                    <a:pt x="2091" y="6524"/>
                    <a:pt x="2186" y="6492"/>
                    <a:pt x="2249" y="6397"/>
                  </a:cubicBezTo>
                  <a:lnTo>
                    <a:pt x="2566" y="5986"/>
                  </a:lnTo>
                  <a:cubicBezTo>
                    <a:pt x="2693" y="6049"/>
                    <a:pt x="2788" y="6081"/>
                    <a:pt x="2915" y="6112"/>
                  </a:cubicBezTo>
                  <a:lnTo>
                    <a:pt x="2978" y="6619"/>
                  </a:lnTo>
                  <a:cubicBezTo>
                    <a:pt x="2978" y="6777"/>
                    <a:pt x="3136" y="6904"/>
                    <a:pt x="3295" y="6904"/>
                  </a:cubicBezTo>
                  <a:lnTo>
                    <a:pt x="3326" y="6904"/>
                  </a:lnTo>
                  <a:lnTo>
                    <a:pt x="4403" y="6777"/>
                  </a:lnTo>
                  <a:cubicBezTo>
                    <a:pt x="4498" y="6777"/>
                    <a:pt x="4561" y="6714"/>
                    <a:pt x="4625" y="6651"/>
                  </a:cubicBezTo>
                  <a:cubicBezTo>
                    <a:pt x="4688" y="6587"/>
                    <a:pt x="4688" y="6492"/>
                    <a:pt x="4688" y="6429"/>
                  </a:cubicBezTo>
                  <a:lnTo>
                    <a:pt x="4625" y="5891"/>
                  </a:lnTo>
                  <a:cubicBezTo>
                    <a:pt x="4751" y="5859"/>
                    <a:pt x="4846" y="5796"/>
                    <a:pt x="4941" y="5732"/>
                  </a:cubicBezTo>
                  <a:lnTo>
                    <a:pt x="5353" y="6049"/>
                  </a:lnTo>
                  <a:cubicBezTo>
                    <a:pt x="5416" y="6112"/>
                    <a:pt x="5511" y="6112"/>
                    <a:pt x="5606" y="6112"/>
                  </a:cubicBezTo>
                  <a:cubicBezTo>
                    <a:pt x="5670" y="6112"/>
                    <a:pt x="5765" y="6081"/>
                    <a:pt x="5796" y="5986"/>
                  </a:cubicBezTo>
                  <a:lnTo>
                    <a:pt x="6493" y="5162"/>
                  </a:lnTo>
                  <a:cubicBezTo>
                    <a:pt x="6525" y="5067"/>
                    <a:pt x="6556" y="5004"/>
                    <a:pt x="6556" y="4909"/>
                  </a:cubicBezTo>
                  <a:cubicBezTo>
                    <a:pt x="6556" y="4814"/>
                    <a:pt x="6493" y="4751"/>
                    <a:pt x="6430" y="4687"/>
                  </a:cubicBezTo>
                  <a:lnTo>
                    <a:pt x="6018" y="4371"/>
                  </a:lnTo>
                  <a:cubicBezTo>
                    <a:pt x="6050" y="4244"/>
                    <a:pt x="6113" y="4149"/>
                    <a:pt x="6113" y="4022"/>
                  </a:cubicBezTo>
                  <a:lnTo>
                    <a:pt x="6556" y="3959"/>
                  </a:lnTo>
                  <a:cubicBezTo>
                    <a:pt x="6651" y="3959"/>
                    <a:pt x="6746" y="3896"/>
                    <a:pt x="6841" y="3832"/>
                  </a:cubicBezTo>
                  <a:cubicBezTo>
                    <a:pt x="6905" y="3737"/>
                    <a:pt x="6937" y="3610"/>
                    <a:pt x="6905" y="3515"/>
                  </a:cubicBezTo>
                  <a:lnTo>
                    <a:pt x="6810" y="2534"/>
                  </a:lnTo>
                  <a:cubicBezTo>
                    <a:pt x="6781" y="2363"/>
                    <a:pt x="6651" y="2244"/>
                    <a:pt x="6510" y="2244"/>
                  </a:cubicBezTo>
                  <a:cubicBezTo>
                    <a:pt x="6494" y="2244"/>
                    <a:pt x="6478" y="2245"/>
                    <a:pt x="6461" y="2249"/>
                  </a:cubicBezTo>
                  <a:lnTo>
                    <a:pt x="5923" y="2312"/>
                  </a:lnTo>
                  <a:cubicBezTo>
                    <a:pt x="5860" y="2185"/>
                    <a:pt x="5828" y="2090"/>
                    <a:pt x="5733" y="1995"/>
                  </a:cubicBezTo>
                  <a:lnTo>
                    <a:pt x="6081" y="1584"/>
                  </a:lnTo>
                  <a:cubicBezTo>
                    <a:pt x="6176" y="1425"/>
                    <a:pt x="6176" y="1235"/>
                    <a:pt x="6018" y="1140"/>
                  </a:cubicBezTo>
                  <a:lnTo>
                    <a:pt x="5163" y="444"/>
                  </a:lnTo>
                  <a:cubicBezTo>
                    <a:pt x="5100" y="412"/>
                    <a:pt x="5005" y="380"/>
                    <a:pt x="4941" y="380"/>
                  </a:cubicBezTo>
                  <a:cubicBezTo>
                    <a:pt x="4846" y="380"/>
                    <a:pt x="4783" y="444"/>
                    <a:pt x="4720" y="507"/>
                  </a:cubicBezTo>
                  <a:lnTo>
                    <a:pt x="4403" y="919"/>
                  </a:lnTo>
                  <a:cubicBezTo>
                    <a:pt x="4276" y="887"/>
                    <a:pt x="4150" y="824"/>
                    <a:pt x="4055" y="824"/>
                  </a:cubicBezTo>
                  <a:lnTo>
                    <a:pt x="3991" y="285"/>
                  </a:lnTo>
                  <a:cubicBezTo>
                    <a:pt x="3960" y="127"/>
                    <a:pt x="3801" y="0"/>
                    <a:pt x="3643"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0" name="Google Shape;3722;p36">
              <a:extLst>
                <a:ext uri="{FF2B5EF4-FFF2-40B4-BE49-F238E27FC236}">
                  <a16:creationId xmlns:a16="http://schemas.microsoft.com/office/drawing/2014/main" id="{7A27611A-3C97-47EB-A347-9F67A2642A83}"/>
                </a:ext>
              </a:extLst>
            </p:cNvPr>
            <p:cNvSpPr/>
            <p:nvPr/>
          </p:nvSpPr>
          <p:spPr>
            <a:xfrm>
              <a:off x="4002975" y="3560858"/>
              <a:ext cx="105907" cy="154767"/>
            </a:xfrm>
            <a:custGeom>
              <a:avLst/>
              <a:gdLst/>
              <a:ahLst/>
              <a:cxnLst/>
              <a:rect l="l" t="t" r="r" b="b"/>
              <a:pathLst>
                <a:path w="2471" h="3611" extrusionOk="0">
                  <a:moveTo>
                    <a:pt x="190" y="0"/>
                  </a:moveTo>
                  <a:cubicBezTo>
                    <a:pt x="64" y="0"/>
                    <a:pt x="0" y="95"/>
                    <a:pt x="0" y="190"/>
                  </a:cubicBezTo>
                  <a:cubicBezTo>
                    <a:pt x="0" y="317"/>
                    <a:pt x="64" y="380"/>
                    <a:pt x="190" y="380"/>
                  </a:cubicBezTo>
                  <a:lnTo>
                    <a:pt x="2027" y="380"/>
                  </a:lnTo>
                  <a:cubicBezTo>
                    <a:pt x="2059" y="380"/>
                    <a:pt x="2091" y="412"/>
                    <a:pt x="2091" y="443"/>
                  </a:cubicBezTo>
                  <a:lnTo>
                    <a:pt x="2091" y="3420"/>
                  </a:lnTo>
                  <a:cubicBezTo>
                    <a:pt x="2091" y="3515"/>
                    <a:pt x="2186" y="3610"/>
                    <a:pt x="2281" y="3610"/>
                  </a:cubicBezTo>
                  <a:cubicBezTo>
                    <a:pt x="2376" y="3610"/>
                    <a:pt x="2471" y="3515"/>
                    <a:pt x="2471" y="3420"/>
                  </a:cubicBezTo>
                  <a:lnTo>
                    <a:pt x="2471" y="443"/>
                  </a:lnTo>
                  <a:cubicBezTo>
                    <a:pt x="2471" y="190"/>
                    <a:pt x="2281" y="0"/>
                    <a:pt x="2027"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1" name="Google Shape;3723;p36">
              <a:extLst>
                <a:ext uri="{FF2B5EF4-FFF2-40B4-BE49-F238E27FC236}">
                  <a16:creationId xmlns:a16="http://schemas.microsoft.com/office/drawing/2014/main" id="{3C6E42CA-B2E8-4ED0-B68D-83F6468753E7}"/>
                </a:ext>
              </a:extLst>
            </p:cNvPr>
            <p:cNvSpPr/>
            <p:nvPr/>
          </p:nvSpPr>
          <p:spPr>
            <a:xfrm>
              <a:off x="3807533" y="3934083"/>
              <a:ext cx="177826" cy="16373"/>
            </a:xfrm>
            <a:custGeom>
              <a:avLst/>
              <a:gdLst/>
              <a:ahLst/>
              <a:cxnLst/>
              <a:rect l="l" t="t" r="r" b="b"/>
              <a:pathLst>
                <a:path w="4149" h="382" extrusionOk="0">
                  <a:moveTo>
                    <a:pt x="190" y="1"/>
                  </a:moveTo>
                  <a:cubicBezTo>
                    <a:pt x="63" y="1"/>
                    <a:pt x="0" y="96"/>
                    <a:pt x="0" y="191"/>
                  </a:cubicBezTo>
                  <a:cubicBezTo>
                    <a:pt x="0" y="286"/>
                    <a:pt x="63" y="381"/>
                    <a:pt x="190" y="381"/>
                  </a:cubicBezTo>
                  <a:lnTo>
                    <a:pt x="3959" y="381"/>
                  </a:lnTo>
                  <a:cubicBezTo>
                    <a:pt x="4054" y="381"/>
                    <a:pt x="4149" y="286"/>
                    <a:pt x="4149" y="191"/>
                  </a:cubicBezTo>
                  <a:cubicBezTo>
                    <a:pt x="4149" y="96"/>
                    <a:pt x="4054" y="1"/>
                    <a:pt x="3959"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2" name="Google Shape;3724;p36">
              <a:extLst>
                <a:ext uri="{FF2B5EF4-FFF2-40B4-BE49-F238E27FC236}">
                  <a16:creationId xmlns:a16="http://schemas.microsoft.com/office/drawing/2014/main" id="{B3B431FC-85F9-442E-9CF9-C7246BA606EB}"/>
                </a:ext>
              </a:extLst>
            </p:cNvPr>
            <p:cNvSpPr/>
            <p:nvPr/>
          </p:nvSpPr>
          <p:spPr>
            <a:xfrm>
              <a:off x="3670424" y="3560858"/>
              <a:ext cx="105907" cy="154767"/>
            </a:xfrm>
            <a:custGeom>
              <a:avLst/>
              <a:gdLst/>
              <a:ahLst/>
              <a:cxnLst/>
              <a:rect l="l" t="t" r="r" b="b"/>
              <a:pathLst>
                <a:path w="2471" h="3611" extrusionOk="0">
                  <a:moveTo>
                    <a:pt x="476" y="0"/>
                  </a:moveTo>
                  <a:cubicBezTo>
                    <a:pt x="191" y="0"/>
                    <a:pt x="0" y="222"/>
                    <a:pt x="0" y="475"/>
                  </a:cubicBezTo>
                  <a:lnTo>
                    <a:pt x="0" y="3420"/>
                  </a:lnTo>
                  <a:cubicBezTo>
                    <a:pt x="0" y="3515"/>
                    <a:pt x="96" y="3610"/>
                    <a:pt x="191" y="3610"/>
                  </a:cubicBezTo>
                  <a:cubicBezTo>
                    <a:pt x="286" y="3610"/>
                    <a:pt x="381" y="3515"/>
                    <a:pt x="381" y="3420"/>
                  </a:cubicBezTo>
                  <a:lnTo>
                    <a:pt x="381" y="475"/>
                  </a:lnTo>
                  <a:cubicBezTo>
                    <a:pt x="381" y="412"/>
                    <a:pt x="412" y="380"/>
                    <a:pt x="476" y="380"/>
                  </a:cubicBezTo>
                  <a:lnTo>
                    <a:pt x="2281" y="380"/>
                  </a:lnTo>
                  <a:cubicBezTo>
                    <a:pt x="2376" y="380"/>
                    <a:pt x="2471" y="285"/>
                    <a:pt x="2471" y="190"/>
                  </a:cubicBezTo>
                  <a:cubicBezTo>
                    <a:pt x="2471" y="95"/>
                    <a:pt x="2376" y="0"/>
                    <a:pt x="2281"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3" name="Google Shape;3725;p36">
              <a:extLst>
                <a:ext uri="{FF2B5EF4-FFF2-40B4-BE49-F238E27FC236}">
                  <a16:creationId xmlns:a16="http://schemas.microsoft.com/office/drawing/2014/main" id="{76D4EFFA-153E-42E6-9553-1F1F92DE6795}"/>
                </a:ext>
              </a:extLst>
            </p:cNvPr>
            <p:cNvSpPr/>
            <p:nvPr/>
          </p:nvSpPr>
          <p:spPr>
            <a:xfrm>
              <a:off x="3850950" y="3445479"/>
              <a:ext cx="81477" cy="84177"/>
            </a:xfrm>
            <a:custGeom>
              <a:avLst/>
              <a:gdLst/>
              <a:ahLst/>
              <a:cxnLst/>
              <a:rect l="l" t="t" r="r" b="b"/>
              <a:pathLst>
                <a:path w="1901" h="1964" extrusionOk="0">
                  <a:moveTo>
                    <a:pt x="951" y="0"/>
                  </a:moveTo>
                  <a:cubicBezTo>
                    <a:pt x="412" y="0"/>
                    <a:pt x="0" y="444"/>
                    <a:pt x="0" y="982"/>
                  </a:cubicBezTo>
                  <a:cubicBezTo>
                    <a:pt x="0" y="1520"/>
                    <a:pt x="412" y="1964"/>
                    <a:pt x="951" y="1964"/>
                  </a:cubicBezTo>
                  <a:cubicBezTo>
                    <a:pt x="1457" y="1964"/>
                    <a:pt x="1901" y="1520"/>
                    <a:pt x="1901" y="982"/>
                  </a:cubicBezTo>
                  <a:cubicBezTo>
                    <a:pt x="1901" y="444"/>
                    <a:pt x="1457" y="0"/>
                    <a:pt x="95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4" name="Google Shape;3726;p36">
              <a:extLst>
                <a:ext uri="{FF2B5EF4-FFF2-40B4-BE49-F238E27FC236}">
                  <a16:creationId xmlns:a16="http://schemas.microsoft.com/office/drawing/2014/main" id="{C3436791-0408-47B5-905E-1E48716111BC}"/>
                </a:ext>
              </a:extLst>
            </p:cNvPr>
            <p:cNvSpPr/>
            <p:nvPr/>
          </p:nvSpPr>
          <p:spPr>
            <a:xfrm>
              <a:off x="3842807" y="3437336"/>
              <a:ext cx="97764" cy="100464"/>
            </a:xfrm>
            <a:custGeom>
              <a:avLst/>
              <a:gdLst/>
              <a:ahLst/>
              <a:cxnLst/>
              <a:rect l="l" t="t" r="r" b="b"/>
              <a:pathLst>
                <a:path w="2281" h="2344" extrusionOk="0">
                  <a:moveTo>
                    <a:pt x="1141" y="380"/>
                  </a:moveTo>
                  <a:cubicBezTo>
                    <a:pt x="1552" y="380"/>
                    <a:pt x="1901" y="729"/>
                    <a:pt x="1901" y="1172"/>
                  </a:cubicBezTo>
                  <a:cubicBezTo>
                    <a:pt x="1901" y="1615"/>
                    <a:pt x="1552" y="1964"/>
                    <a:pt x="1141" y="1964"/>
                  </a:cubicBezTo>
                  <a:cubicBezTo>
                    <a:pt x="697" y="1964"/>
                    <a:pt x="380" y="1615"/>
                    <a:pt x="380" y="1172"/>
                  </a:cubicBezTo>
                  <a:cubicBezTo>
                    <a:pt x="380" y="729"/>
                    <a:pt x="697" y="380"/>
                    <a:pt x="1141" y="380"/>
                  </a:cubicBezTo>
                  <a:close/>
                  <a:moveTo>
                    <a:pt x="1141" y="0"/>
                  </a:moveTo>
                  <a:cubicBezTo>
                    <a:pt x="507" y="0"/>
                    <a:pt x="0" y="539"/>
                    <a:pt x="0" y="1172"/>
                  </a:cubicBezTo>
                  <a:cubicBezTo>
                    <a:pt x="0" y="1805"/>
                    <a:pt x="507" y="2344"/>
                    <a:pt x="1141" y="2344"/>
                  </a:cubicBezTo>
                  <a:cubicBezTo>
                    <a:pt x="1774" y="2344"/>
                    <a:pt x="2281" y="1805"/>
                    <a:pt x="2281" y="1172"/>
                  </a:cubicBezTo>
                  <a:cubicBezTo>
                    <a:pt x="2281" y="539"/>
                    <a:pt x="1774" y="0"/>
                    <a:pt x="1141"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5" name="Google Shape;3727;p36">
              <a:extLst>
                <a:ext uri="{FF2B5EF4-FFF2-40B4-BE49-F238E27FC236}">
                  <a16:creationId xmlns:a16="http://schemas.microsoft.com/office/drawing/2014/main" id="{179F3028-EFCB-412F-A49B-A0F23EB35E54}"/>
                </a:ext>
              </a:extLst>
            </p:cNvPr>
            <p:cNvSpPr/>
            <p:nvPr/>
          </p:nvSpPr>
          <p:spPr>
            <a:xfrm>
              <a:off x="3815677" y="3551343"/>
              <a:ext cx="153396" cy="97764"/>
            </a:xfrm>
            <a:custGeom>
              <a:avLst/>
              <a:gdLst/>
              <a:ahLst/>
              <a:cxnLst/>
              <a:rect l="l" t="t" r="r" b="b"/>
              <a:pathLst>
                <a:path w="3579" h="2281" extrusionOk="0">
                  <a:moveTo>
                    <a:pt x="1172" y="0"/>
                  </a:moveTo>
                  <a:cubicBezTo>
                    <a:pt x="0" y="32"/>
                    <a:pt x="0" y="1964"/>
                    <a:pt x="0" y="1964"/>
                  </a:cubicBezTo>
                  <a:cubicBezTo>
                    <a:pt x="0" y="2122"/>
                    <a:pt x="823" y="2281"/>
                    <a:pt x="1805" y="2281"/>
                  </a:cubicBezTo>
                  <a:cubicBezTo>
                    <a:pt x="2787" y="2281"/>
                    <a:pt x="3579" y="2122"/>
                    <a:pt x="3579" y="1964"/>
                  </a:cubicBezTo>
                  <a:cubicBezTo>
                    <a:pt x="3579" y="1964"/>
                    <a:pt x="3579" y="1964"/>
                    <a:pt x="3579" y="1932"/>
                  </a:cubicBezTo>
                  <a:cubicBezTo>
                    <a:pt x="3579" y="1932"/>
                    <a:pt x="3484" y="32"/>
                    <a:pt x="23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6" name="Google Shape;3728;p36">
              <a:extLst>
                <a:ext uri="{FF2B5EF4-FFF2-40B4-BE49-F238E27FC236}">
                  <a16:creationId xmlns:a16="http://schemas.microsoft.com/office/drawing/2014/main" id="{DE0DBCB1-BE6E-41A9-8A34-E9D4129847A3}"/>
                </a:ext>
              </a:extLst>
            </p:cNvPr>
            <p:cNvSpPr/>
            <p:nvPr/>
          </p:nvSpPr>
          <p:spPr>
            <a:xfrm>
              <a:off x="3807533" y="3543200"/>
              <a:ext cx="169683" cy="114050"/>
            </a:xfrm>
            <a:custGeom>
              <a:avLst/>
              <a:gdLst/>
              <a:ahLst/>
              <a:cxnLst/>
              <a:rect l="l" t="t" r="r" b="b"/>
              <a:pathLst>
                <a:path w="3959" h="2661" extrusionOk="0">
                  <a:moveTo>
                    <a:pt x="2120" y="366"/>
                  </a:moveTo>
                  <a:cubicBezTo>
                    <a:pt x="2259" y="366"/>
                    <a:pt x="2407" y="370"/>
                    <a:pt x="2565" y="380"/>
                  </a:cubicBezTo>
                  <a:cubicBezTo>
                    <a:pt x="3389" y="412"/>
                    <a:pt x="3547" y="1774"/>
                    <a:pt x="3579" y="2091"/>
                  </a:cubicBezTo>
                  <a:cubicBezTo>
                    <a:pt x="3420" y="2154"/>
                    <a:pt x="2882" y="2281"/>
                    <a:pt x="1995" y="2281"/>
                  </a:cubicBezTo>
                  <a:cubicBezTo>
                    <a:pt x="1077" y="2281"/>
                    <a:pt x="538" y="2154"/>
                    <a:pt x="380" y="2091"/>
                  </a:cubicBezTo>
                  <a:cubicBezTo>
                    <a:pt x="412" y="1774"/>
                    <a:pt x="507" y="380"/>
                    <a:pt x="1362" y="380"/>
                  </a:cubicBezTo>
                  <a:cubicBezTo>
                    <a:pt x="1594" y="380"/>
                    <a:pt x="1840" y="366"/>
                    <a:pt x="2120" y="366"/>
                  </a:cubicBezTo>
                  <a:close/>
                  <a:moveTo>
                    <a:pt x="1362" y="0"/>
                  </a:moveTo>
                  <a:cubicBezTo>
                    <a:pt x="0" y="32"/>
                    <a:pt x="0" y="2059"/>
                    <a:pt x="0" y="2154"/>
                  </a:cubicBezTo>
                  <a:cubicBezTo>
                    <a:pt x="0" y="2566"/>
                    <a:pt x="1077" y="2661"/>
                    <a:pt x="1995" y="2661"/>
                  </a:cubicBezTo>
                  <a:cubicBezTo>
                    <a:pt x="2882" y="2661"/>
                    <a:pt x="3959" y="2566"/>
                    <a:pt x="3959" y="2154"/>
                  </a:cubicBezTo>
                  <a:lnTo>
                    <a:pt x="3959" y="2122"/>
                  </a:lnTo>
                  <a:cubicBezTo>
                    <a:pt x="3959" y="2059"/>
                    <a:pt x="3864" y="32"/>
                    <a:pt x="2565"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7" name="Google Shape;3729;p36">
              <a:extLst>
                <a:ext uri="{FF2B5EF4-FFF2-40B4-BE49-F238E27FC236}">
                  <a16:creationId xmlns:a16="http://schemas.microsoft.com/office/drawing/2014/main" id="{4A70A4E0-A107-4A99-804B-AB79146AF3AA}"/>
                </a:ext>
              </a:extLst>
            </p:cNvPr>
            <p:cNvSpPr/>
            <p:nvPr/>
          </p:nvSpPr>
          <p:spPr>
            <a:xfrm>
              <a:off x="4061350" y="3757671"/>
              <a:ext cx="81477" cy="84177"/>
            </a:xfrm>
            <a:custGeom>
              <a:avLst/>
              <a:gdLst/>
              <a:ahLst/>
              <a:cxnLst/>
              <a:rect l="l" t="t" r="r" b="b"/>
              <a:pathLst>
                <a:path w="1901" h="1964" extrusionOk="0">
                  <a:moveTo>
                    <a:pt x="950" y="0"/>
                  </a:moveTo>
                  <a:cubicBezTo>
                    <a:pt x="444" y="0"/>
                    <a:pt x="0" y="443"/>
                    <a:pt x="0" y="982"/>
                  </a:cubicBezTo>
                  <a:cubicBezTo>
                    <a:pt x="0" y="1520"/>
                    <a:pt x="444" y="1964"/>
                    <a:pt x="950" y="1964"/>
                  </a:cubicBezTo>
                  <a:cubicBezTo>
                    <a:pt x="1489" y="1964"/>
                    <a:pt x="1900" y="1520"/>
                    <a:pt x="1900" y="982"/>
                  </a:cubicBezTo>
                  <a:cubicBezTo>
                    <a:pt x="1900" y="443"/>
                    <a:pt x="1489" y="0"/>
                    <a:pt x="95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 name="Google Shape;3730;p36">
              <a:extLst>
                <a:ext uri="{FF2B5EF4-FFF2-40B4-BE49-F238E27FC236}">
                  <a16:creationId xmlns:a16="http://schemas.microsoft.com/office/drawing/2014/main" id="{4ED80125-1BAA-4069-9976-EEF7D830F830}"/>
                </a:ext>
              </a:extLst>
            </p:cNvPr>
            <p:cNvSpPr/>
            <p:nvPr/>
          </p:nvSpPr>
          <p:spPr>
            <a:xfrm>
              <a:off x="4053207" y="3749528"/>
              <a:ext cx="97764" cy="100464"/>
            </a:xfrm>
            <a:custGeom>
              <a:avLst/>
              <a:gdLst/>
              <a:ahLst/>
              <a:cxnLst/>
              <a:rect l="l" t="t" r="r" b="b"/>
              <a:pathLst>
                <a:path w="2281" h="2344" extrusionOk="0">
                  <a:moveTo>
                    <a:pt x="1140" y="380"/>
                  </a:moveTo>
                  <a:cubicBezTo>
                    <a:pt x="1584" y="380"/>
                    <a:pt x="1900" y="728"/>
                    <a:pt x="1900" y="1172"/>
                  </a:cubicBezTo>
                  <a:cubicBezTo>
                    <a:pt x="1900" y="1615"/>
                    <a:pt x="1584" y="1963"/>
                    <a:pt x="1140" y="1963"/>
                  </a:cubicBezTo>
                  <a:cubicBezTo>
                    <a:pt x="729" y="1963"/>
                    <a:pt x="380" y="1615"/>
                    <a:pt x="380" y="1172"/>
                  </a:cubicBezTo>
                  <a:cubicBezTo>
                    <a:pt x="380" y="728"/>
                    <a:pt x="729" y="380"/>
                    <a:pt x="1140" y="380"/>
                  </a:cubicBezTo>
                  <a:close/>
                  <a:moveTo>
                    <a:pt x="1140" y="0"/>
                  </a:moveTo>
                  <a:cubicBezTo>
                    <a:pt x="539" y="0"/>
                    <a:pt x="0" y="538"/>
                    <a:pt x="0" y="1172"/>
                  </a:cubicBezTo>
                  <a:cubicBezTo>
                    <a:pt x="0" y="1805"/>
                    <a:pt x="539" y="2344"/>
                    <a:pt x="1140" y="2344"/>
                  </a:cubicBezTo>
                  <a:cubicBezTo>
                    <a:pt x="1774" y="2344"/>
                    <a:pt x="2280" y="1805"/>
                    <a:pt x="2280" y="1172"/>
                  </a:cubicBezTo>
                  <a:cubicBezTo>
                    <a:pt x="2280" y="538"/>
                    <a:pt x="1774" y="0"/>
                    <a:pt x="1140"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9" name="Google Shape;3731;p36">
              <a:extLst>
                <a:ext uri="{FF2B5EF4-FFF2-40B4-BE49-F238E27FC236}">
                  <a16:creationId xmlns:a16="http://schemas.microsoft.com/office/drawing/2014/main" id="{114D7243-268A-42EA-9983-123E3A53A7C7}"/>
                </a:ext>
              </a:extLst>
            </p:cNvPr>
            <p:cNvSpPr/>
            <p:nvPr/>
          </p:nvSpPr>
          <p:spPr>
            <a:xfrm>
              <a:off x="4027405" y="3862935"/>
              <a:ext cx="153439" cy="96992"/>
            </a:xfrm>
            <a:custGeom>
              <a:avLst/>
              <a:gdLst/>
              <a:ahLst/>
              <a:cxnLst/>
              <a:rect l="l" t="t" r="r" b="b"/>
              <a:pathLst>
                <a:path w="3580" h="2263" extrusionOk="0">
                  <a:moveTo>
                    <a:pt x="1914" y="0"/>
                  </a:moveTo>
                  <a:cubicBezTo>
                    <a:pt x="1637" y="0"/>
                    <a:pt x="1383" y="14"/>
                    <a:pt x="1172" y="14"/>
                  </a:cubicBezTo>
                  <a:cubicBezTo>
                    <a:pt x="0" y="46"/>
                    <a:pt x="0" y="1978"/>
                    <a:pt x="0" y="1978"/>
                  </a:cubicBezTo>
                  <a:cubicBezTo>
                    <a:pt x="0" y="2136"/>
                    <a:pt x="792" y="2263"/>
                    <a:pt x="1774" y="2263"/>
                  </a:cubicBezTo>
                  <a:cubicBezTo>
                    <a:pt x="2787" y="2263"/>
                    <a:pt x="3579" y="2136"/>
                    <a:pt x="3579" y="1978"/>
                  </a:cubicBezTo>
                  <a:cubicBezTo>
                    <a:pt x="3579" y="1978"/>
                    <a:pt x="3579" y="1946"/>
                    <a:pt x="3579" y="1946"/>
                  </a:cubicBezTo>
                  <a:cubicBezTo>
                    <a:pt x="3579" y="1946"/>
                    <a:pt x="3484" y="46"/>
                    <a:pt x="2344" y="14"/>
                  </a:cubicBezTo>
                  <a:cubicBezTo>
                    <a:pt x="2196" y="4"/>
                    <a:pt x="2052" y="0"/>
                    <a:pt x="191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0" name="Google Shape;3732;p36">
              <a:extLst>
                <a:ext uri="{FF2B5EF4-FFF2-40B4-BE49-F238E27FC236}">
                  <a16:creationId xmlns:a16="http://schemas.microsoft.com/office/drawing/2014/main" id="{72DD1FA8-95EB-4B6A-B73D-F9AC0C143163}"/>
                </a:ext>
              </a:extLst>
            </p:cNvPr>
            <p:cNvSpPr/>
            <p:nvPr/>
          </p:nvSpPr>
          <p:spPr>
            <a:xfrm>
              <a:off x="4019262" y="3854363"/>
              <a:ext cx="169726" cy="115079"/>
            </a:xfrm>
            <a:custGeom>
              <a:avLst/>
              <a:gdLst/>
              <a:ahLst/>
              <a:cxnLst/>
              <a:rect l="l" t="t" r="r" b="b"/>
              <a:pathLst>
                <a:path w="3960" h="2685" extrusionOk="0">
                  <a:moveTo>
                    <a:pt x="2534" y="404"/>
                  </a:moveTo>
                  <a:cubicBezTo>
                    <a:pt x="3389" y="436"/>
                    <a:pt x="3547" y="1798"/>
                    <a:pt x="3579" y="2114"/>
                  </a:cubicBezTo>
                  <a:cubicBezTo>
                    <a:pt x="3421" y="2178"/>
                    <a:pt x="2882" y="2304"/>
                    <a:pt x="1964" y="2304"/>
                  </a:cubicBezTo>
                  <a:cubicBezTo>
                    <a:pt x="1077" y="2304"/>
                    <a:pt x="539" y="2178"/>
                    <a:pt x="380" y="2114"/>
                  </a:cubicBezTo>
                  <a:cubicBezTo>
                    <a:pt x="380" y="1798"/>
                    <a:pt x="475" y="404"/>
                    <a:pt x="1362" y="404"/>
                  </a:cubicBezTo>
                  <a:close/>
                  <a:moveTo>
                    <a:pt x="1905" y="0"/>
                  </a:moveTo>
                  <a:cubicBezTo>
                    <a:pt x="1703" y="0"/>
                    <a:pt x="1521" y="8"/>
                    <a:pt x="1362" y="24"/>
                  </a:cubicBezTo>
                  <a:cubicBezTo>
                    <a:pt x="0" y="56"/>
                    <a:pt x="0" y="2083"/>
                    <a:pt x="0" y="2178"/>
                  </a:cubicBezTo>
                  <a:cubicBezTo>
                    <a:pt x="0" y="2589"/>
                    <a:pt x="1077" y="2684"/>
                    <a:pt x="1964" y="2684"/>
                  </a:cubicBezTo>
                  <a:cubicBezTo>
                    <a:pt x="2882" y="2684"/>
                    <a:pt x="3959" y="2589"/>
                    <a:pt x="3959" y="2178"/>
                  </a:cubicBezTo>
                  <a:lnTo>
                    <a:pt x="3959" y="2146"/>
                  </a:lnTo>
                  <a:cubicBezTo>
                    <a:pt x="3959" y="2051"/>
                    <a:pt x="3832" y="56"/>
                    <a:pt x="2566" y="24"/>
                  </a:cubicBezTo>
                  <a:cubicBezTo>
                    <a:pt x="2328" y="8"/>
                    <a:pt x="2106" y="0"/>
                    <a:pt x="1905"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1" name="Google Shape;3733;p36">
              <a:extLst>
                <a:ext uri="{FF2B5EF4-FFF2-40B4-BE49-F238E27FC236}">
                  <a16:creationId xmlns:a16="http://schemas.microsoft.com/office/drawing/2014/main" id="{E437B204-44D3-4BD3-B4A7-13D979514041}"/>
                </a:ext>
              </a:extLst>
            </p:cNvPr>
            <p:cNvSpPr/>
            <p:nvPr/>
          </p:nvSpPr>
          <p:spPr>
            <a:xfrm>
              <a:off x="3640551" y="3748156"/>
              <a:ext cx="81477" cy="84177"/>
            </a:xfrm>
            <a:custGeom>
              <a:avLst/>
              <a:gdLst/>
              <a:ahLst/>
              <a:cxnLst/>
              <a:rect l="l" t="t" r="r" b="b"/>
              <a:pathLst>
                <a:path w="1901" h="1964" extrusionOk="0">
                  <a:moveTo>
                    <a:pt x="951" y="0"/>
                  </a:moveTo>
                  <a:cubicBezTo>
                    <a:pt x="444" y="0"/>
                    <a:pt x="1" y="444"/>
                    <a:pt x="1" y="982"/>
                  </a:cubicBezTo>
                  <a:cubicBezTo>
                    <a:pt x="1" y="1520"/>
                    <a:pt x="444" y="1964"/>
                    <a:pt x="951" y="1964"/>
                  </a:cubicBezTo>
                  <a:cubicBezTo>
                    <a:pt x="1489" y="1964"/>
                    <a:pt x="1901" y="1520"/>
                    <a:pt x="1901" y="982"/>
                  </a:cubicBezTo>
                  <a:cubicBezTo>
                    <a:pt x="1901" y="444"/>
                    <a:pt x="1489" y="0"/>
                    <a:pt x="95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2" name="Google Shape;3734;p36">
              <a:extLst>
                <a:ext uri="{FF2B5EF4-FFF2-40B4-BE49-F238E27FC236}">
                  <a16:creationId xmlns:a16="http://schemas.microsoft.com/office/drawing/2014/main" id="{9CBDB33C-0BF5-4B3C-A8C1-E12C6491F693}"/>
                </a:ext>
              </a:extLst>
            </p:cNvPr>
            <p:cNvSpPr/>
            <p:nvPr/>
          </p:nvSpPr>
          <p:spPr>
            <a:xfrm>
              <a:off x="3632407" y="3740013"/>
              <a:ext cx="97764" cy="100464"/>
            </a:xfrm>
            <a:custGeom>
              <a:avLst/>
              <a:gdLst/>
              <a:ahLst/>
              <a:cxnLst/>
              <a:rect l="l" t="t" r="r" b="b"/>
              <a:pathLst>
                <a:path w="2281" h="2344" extrusionOk="0">
                  <a:moveTo>
                    <a:pt x="1141" y="380"/>
                  </a:moveTo>
                  <a:cubicBezTo>
                    <a:pt x="1584" y="380"/>
                    <a:pt x="1901" y="729"/>
                    <a:pt x="1901" y="1172"/>
                  </a:cubicBezTo>
                  <a:cubicBezTo>
                    <a:pt x="1901" y="1615"/>
                    <a:pt x="1584" y="1964"/>
                    <a:pt x="1141" y="1964"/>
                  </a:cubicBezTo>
                  <a:cubicBezTo>
                    <a:pt x="729" y="1964"/>
                    <a:pt x="381" y="1615"/>
                    <a:pt x="381" y="1172"/>
                  </a:cubicBezTo>
                  <a:cubicBezTo>
                    <a:pt x="381" y="729"/>
                    <a:pt x="729" y="380"/>
                    <a:pt x="1141" y="380"/>
                  </a:cubicBezTo>
                  <a:close/>
                  <a:moveTo>
                    <a:pt x="1141" y="0"/>
                  </a:moveTo>
                  <a:cubicBezTo>
                    <a:pt x="539" y="0"/>
                    <a:pt x="1" y="539"/>
                    <a:pt x="1" y="1172"/>
                  </a:cubicBezTo>
                  <a:cubicBezTo>
                    <a:pt x="1" y="1805"/>
                    <a:pt x="539" y="2344"/>
                    <a:pt x="1141" y="2344"/>
                  </a:cubicBezTo>
                  <a:cubicBezTo>
                    <a:pt x="1774" y="2344"/>
                    <a:pt x="2281" y="1805"/>
                    <a:pt x="2281" y="1172"/>
                  </a:cubicBezTo>
                  <a:cubicBezTo>
                    <a:pt x="2281" y="539"/>
                    <a:pt x="1774" y="0"/>
                    <a:pt x="1141"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3" name="Google Shape;3735;p36">
              <a:extLst>
                <a:ext uri="{FF2B5EF4-FFF2-40B4-BE49-F238E27FC236}">
                  <a16:creationId xmlns:a16="http://schemas.microsoft.com/office/drawing/2014/main" id="{CF17E696-3AEE-44A1-B312-DB085EC9F3AB}"/>
                </a:ext>
              </a:extLst>
            </p:cNvPr>
            <p:cNvSpPr/>
            <p:nvPr/>
          </p:nvSpPr>
          <p:spPr>
            <a:xfrm>
              <a:off x="3606648" y="3854020"/>
              <a:ext cx="153396" cy="97764"/>
            </a:xfrm>
            <a:custGeom>
              <a:avLst/>
              <a:gdLst/>
              <a:ahLst/>
              <a:cxnLst/>
              <a:rect l="l" t="t" r="r" b="b"/>
              <a:pathLst>
                <a:path w="3579" h="2281" extrusionOk="0">
                  <a:moveTo>
                    <a:pt x="1172" y="1"/>
                  </a:moveTo>
                  <a:cubicBezTo>
                    <a:pt x="0" y="32"/>
                    <a:pt x="0" y="1964"/>
                    <a:pt x="0" y="1964"/>
                  </a:cubicBezTo>
                  <a:cubicBezTo>
                    <a:pt x="0" y="2122"/>
                    <a:pt x="792" y="2281"/>
                    <a:pt x="1805" y="2281"/>
                  </a:cubicBezTo>
                  <a:cubicBezTo>
                    <a:pt x="2787" y="2281"/>
                    <a:pt x="3579" y="2122"/>
                    <a:pt x="3579" y="1964"/>
                  </a:cubicBezTo>
                  <a:cubicBezTo>
                    <a:pt x="3579" y="1964"/>
                    <a:pt x="3484" y="32"/>
                    <a:pt x="237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4" name="Google Shape;3736;p36">
              <a:extLst>
                <a:ext uri="{FF2B5EF4-FFF2-40B4-BE49-F238E27FC236}">
                  <a16:creationId xmlns:a16="http://schemas.microsoft.com/office/drawing/2014/main" id="{DE6768B0-E1C0-42B0-8572-C46AE12D66A9}"/>
                </a:ext>
              </a:extLst>
            </p:cNvPr>
            <p:cNvSpPr/>
            <p:nvPr/>
          </p:nvSpPr>
          <p:spPr>
            <a:xfrm>
              <a:off x="3598505" y="3845877"/>
              <a:ext cx="169683" cy="114050"/>
            </a:xfrm>
            <a:custGeom>
              <a:avLst/>
              <a:gdLst/>
              <a:ahLst/>
              <a:cxnLst/>
              <a:rect l="l" t="t" r="r" b="b"/>
              <a:pathLst>
                <a:path w="3959" h="2661" extrusionOk="0">
                  <a:moveTo>
                    <a:pt x="2534" y="381"/>
                  </a:moveTo>
                  <a:cubicBezTo>
                    <a:pt x="3389" y="412"/>
                    <a:pt x="3547" y="1774"/>
                    <a:pt x="3579" y="2091"/>
                  </a:cubicBezTo>
                  <a:cubicBezTo>
                    <a:pt x="3420" y="2154"/>
                    <a:pt x="2882" y="2281"/>
                    <a:pt x="1964" y="2281"/>
                  </a:cubicBezTo>
                  <a:cubicBezTo>
                    <a:pt x="1077" y="2281"/>
                    <a:pt x="538" y="2154"/>
                    <a:pt x="380" y="2091"/>
                  </a:cubicBezTo>
                  <a:cubicBezTo>
                    <a:pt x="380" y="1774"/>
                    <a:pt x="475" y="412"/>
                    <a:pt x="1362" y="381"/>
                  </a:cubicBezTo>
                  <a:close/>
                  <a:moveTo>
                    <a:pt x="1362" y="1"/>
                  </a:moveTo>
                  <a:cubicBezTo>
                    <a:pt x="0" y="32"/>
                    <a:pt x="0" y="2059"/>
                    <a:pt x="0" y="2154"/>
                  </a:cubicBezTo>
                  <a:cubicBezTo>
                    <a:pt x="0" y="2566"/>
                    <a:pt x="1077" y="2661"/>
                    <a:pt x="1964" y="2661"/>
                  </a:cubicBezTo>
                  <a:cubicBezTo>
                    <a:pt x="2882" y="2661"/>
                    <a:pt x="3959" y="2566"/>
                    <a:pt x="3959" y="2154"/>
                  </a:cubicBezTo>
                  <a:lnTo>
                    <a:pt x="3959" y="2122"/>
                  </a:lnTo>
                  <a:cubicBezTo>
                    <a:pt x="3959" y="2059"/>
                    <a:pt x="3832" y="32"/>
                    <a:pt x="2565"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5" name="Google Shape;3737;p36">
              <a:extLst>
                <a:ext uri="{FF2B5EF4-FFF2-40B4-BE49-F238E27FC236}">
                  <a16:creationId xmlns:a16="http://schemas.microsoft.com/office/drawing/2014/main" id="{E029D865-BA68-45C9-9576-5D4E18FA21A8}"/>
                </a:ext>
              </a:extLst>
            </p:cNvPr>
            <p:cNvSpPr/>
            <p:nvPr/>
          </p:nvSpPr>
          <p:spPr>
            <a:xfrm>
              <a:off x="3798018" y="3708768"/>
              <a:ext cx="196856" cy="145295"/>
            </a:xfrm>
            <a:custGeom>
              <a:avLst/>
              <a:gdLst/>
              <a:ahLst/>
              <a:cxnLst/>
              <a:rect l="l" t="t" r="r" b="b"/>
              <a:pathLst>
                <a:path w="4593" h="3390" extrusionOk="0">
                  <a:moveTo>
                    <a:pt x="159" y="1"/>
                  </a:moveTo>
                  <a:cubicBezTo>
                    <a:pt x="64" y="1"/>
                    <a:pt x="0" y="64"/>
                    <a:pt x="0" y="159"/>
                  </a:cubicBezTo>
                  <a:lnTo>
                    <a:pt x="0" y="3263"/>
                  </a:lnTo>
                  <a:cubicBezTo>
                    <a:pt x="0" y="3326"/>
                    <a:pt x="64" y="3390"/>
                    <a:pt x="159" y="3390"/>
                  </a:cubicBezTo>
                  <a:lnTo>
                    <a:pt x="4434" y="3390"/>
                  </a:lnTo>
                  <a:cubicBezTo>
                    <a:pt x="4529" y="3390"/>
                    <a:pt x="4592" y="3326"/>
                    <a:pt x="4592" y="3263"/>
                  </a:cubicBezTo>
                  <a:lnTo>
                    <a:pt x="4592" y="159"/>
                  </a:lnTo>
                  <a:cubicBezTo>
                    <a:pt x="4592" y="64"/>
                    <a:pt x="4497" y="1"/>
                    <a:pt x="4434" y="1"/>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6" name="Google Shape;3738;p36">
              <a:extLst>
                <a:ext uri="{FF2B5EF4-FFF2-40B4-BE49-F238E27FC236}">
                  <a16:creationId xmlns:a16="http://schemas.microsoft.com/office/drawing/2014/main" id="{51A26253-5C49-4E98-B19D-B9B9643240CB}"/>
                </a:ext>
              </a:extLst>
            </p:cNvPr>
            <p:cNvSpPr/>
            <p:nvPr/>
          </p:nvSpPr>
          <p:spPr>
            <a:xfrm>
              <a:off x="3789875" y="3700624"/>
              <a:ext cx="213143" cy="161582"/>
            </a:xfrm>
            <a:custGeom>
              <a:avLst/>
              <a:gdLst/>
              <a:ahLst/>
              <a:cxnLst/>
              <a:rect l="l" t="t" r="r" b="b"/>
              <a:pathLst>
                <a:path w="4973" h="3770" extrusionOk="0">
                  <a:moveTo>
                    <a:pt x="4592" y="381"/>
                  </a:moveTo>
                  <a:lnTo>
                    <a:pt x="4592" y="3390"/>
                  </a:lnTo>
                  <a:lnTo>
                    <a:pt x="380" y="3390"/>
                  </a:lnTo>
                  <a:lnTo>
                    <a:pt x="380" y="381"/>
                  </a:lnTo>
                  <a:close/>
                  <a:moveTo>
                    <a:pt x="349" y="1"/>
                  </a:moveTo>
                  <a:cubicBezTo>
                    <a:pt x="159" y="1"/>
                    <a:pt x="0" y="159"/>
                    <a:pt x="0" y="349"/>
                  </a:cubicBezTo>
                  <a:lnTo>
                    <a:pt x="0" y="3453"/>
                  </a:lnTo>
                  <a:cubicBezTo>
                    <a:pt x="0" y="3643"/>
                    <a:pt x="159" y="3770"/>
                    <a:pt x="349" y="3770"/>
                  </a:cubicBezTo>
                  <a:lnTo>
                    <a:pt x="4624" y="3770"/>
                  </a:lnTo>
                  <a:cubicBezTo>
                    <a:pt x="4814" y="3770"/>
                    <a:pt x="4972" y="3643"/>
                    <a:pt x="4972" y="3453"/>
                  </a:cubicBezTo>
                  <a:lnTo>
                    <a:pt x="4972" y="349"/>
                  </a:lnTo>
                  <a:cubicBezTo>
                    <a:pt x="4972" y="159"/>
                    <a:pt x="4814" y="1"/>
                    <a:pt x="4624"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7" name="Google Shape;3739;p36">
              <a:extLst>
                <a:ext uri="{FF2B5EF4-FFF2-40B4-BE49-F238E27FC236}">
                  <a16:creationId xmlns:a16="http://schemas.microsoft.com/office/drawing/2014/main" id="{6A404D08-1758-4267-BD56-6DA999FE6ABB}"/>
                </a:ext>
              </a:extLst>
            </p:cNvPr>
            <p:cNvSpPr/>
            <p:nvPr/>
          </p:nvSpPr>
          <p:spPr>
            <a:xfrm>
              <a:off x="3798018" y="3731869"/>
              <a:ext cx="196856" cy="69262"/>
            </a:xfrm>
            <a:custGeom>
              <a:avLst/>
              <a:gdLst/>
              <a:ahLst/>
              <a:cxnLst/>
              <a:rect l="l" t="t" r="r" b="b"/>
              <a:pathLst>
                <a:path w="4593" h="1616" extrusionOk="0">
                  <a:moveTo>
                    <a:pt x="0" y="0"/>
                  </a:moveTo>
                  <a:lnTo>
                    <a:pt x="475" y="950"/>
                  </a:lnTo>
                  <a:lnTo>
                    <a:pt x="570" y="1140"/>
                  </a:lnTo>
                  <a:cubicBezTo>
                    <a:pt x="697" y="1457"/>
                    <a:pt x="1014" y="1615"/>
                    <a:pt x="1330" y="1615"/>
                  </a:cubicBezTo>
                  <a:lnTo>
                    <a:pt x="3262" y="1615"/>
                  </a:lnTo>
                  <a:cubicBezTo>
                    <a:pt x="3579" y="1615"/>
                    <a:pt x="3896" y="1425"/>
                    <a:pt x="4022" y="1140"/>
                  </a:cubicBezTo>
                  <a:lnTo>
                    <a:pt x="4117" y="950"/>
                  </a:lnTo>
                  <a:lnTo>
                    <a:pt x="4592" y="0"/>
                  </a:ln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8" name="Google Shape;3740;p36">
              <a:extLst>
                <a:ext uri="{FF2B5EF4-FFF2-40B4-BE49-F238E27FC236}">
                  <a16:creationId xmlns:a16="http://schemas.microsoft.com/office/drawing/2014/main" id="{529B9427-5D58-47B7-BB01-C0103A8EBA6E}"/>
                </a:ext>
              </a:extLst>
            </p:cNvPr>
            <p:cNvSpPr/>
            <p:nvPr/>
          </p:nvSpPr>
          <p:spPr>
            <a:xfrm>
              <a:off x="3788503" y="3723983"/>
              <a:ext cx="214514" cy="85291"/>
            </a:xfrm>
            <a:custGeom>
              <a:avLst/>
              <a:gdLst/>
              <a:ahLst/>
              <a:cxnLst/>
              <a:rect l="l" t="t" r="r" b="b"/>
              <a:pathLst>
                <a:path w="5005" h="1990" extrusionOk="0">
                  <a:moveTo>
                    <a:pt x="212" y="0"/>
                  </a:moveTo>
                  <a:cubicBezTo>
                    <a:pt x="183" y="0"/>
                    <a:pt x="154" y="8"/>
                    <a:pt x="127" y="26"/>
                  </a:cubicBezTo>
                  <a:cubicBezTo>
                    <a:pt x="32" y="58"/>
                    <a:pt x="1" y="184"/>
                    <a:pt x="64" y="279"/>
                  </a:cubicBezTo>
                  <a:lnTo>
                    <a:pt x="507" y="1198"/>
                  </a:lnTo>
                  <a:lnTo>
                    <a:pt x="602" y="1419"/>
                  </a:lnTo>
                  <a:cubicBezTo>
                    <a:pt x="792" y="1768"/>
                    <a:pt x="1141" y="1989"/>
                    <a:pt x="1552" y="1989"/>
                  </a:cubicBezTo>
                  <a:lnTo>
                    <a:pt x="3484" y="1989"/>
                  </a:lnTo>
                  <a:cubicBezTo>
                    <a:pt x="3864" y="1989"/>
                    <a:pt x="4244" y="1768"/>
                    <a:pt x="4403" y="1419"/>
                  </a:cubicBezTo>
                  <a:lnTo>
                    <a:pt x="4973" y="279"/>
                  </a:lnTo>
                  <a:cubicBezTo>
                    <a:pt x="5004" y="184"/>
                    <a:pt x="4973" y="58"/>
                    <a:pt x="4878" y="26"/>
                  </a:cubicBezTo>
                  <a:cubicBezTo>
                    <a:pt x="4851" y="8"/>
                    <a:pt x="4825" y="0"/>
                    <a:pt x="4799" y="0"/>
                  </a:cubicBezTo>
                  <a:cubicBezTo>
                    <a:pt x="4732" y="0"/>
                    <a:pt x="4670" y="53"/>
                    <a:pt x="4624" y="121"/>
                  </a:cubicBezTo>
                  <a:lnTo>
                    <a:pt x="4149" y="1039"/>
                  </a:lnTo>
                  <a:lnTo>
                    <a:pt x="4086" y="1261"/>
                  </a:lnTo>
                  <a:cubicBezTo>
                    <a:pt x="3959" y="1483"/>
                    <a:pt x="3738" y="1609"/>
                    <a:pt x="3484" y="1609"/>
                  </a:cubicBezTo>
                  <a:lnTo>
                    <a:pt x="1552" y="1609"/>
                  </a:lnTo>
                  <a:cubicBezTo>
                    <a:pt x="1299" y="1609"/>
                    <a:pt x="1077" y="1483"/>
                    <a:pt x="951" y="1261"/>
                  </a:cubicBezTo>
                  <a:lnTo>
                    <a:pt x="381" y="121"/>
                  </a:lnTo>
                  <a:cubicBezTo>
                    <a:pt x="358" y="53"/>
                    <a:pt x="286" y="0"/>
                    <a:pt x="212"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9" name="Google Shape;3741;p36">
              <a:extLst>
                <a:ext uri="{FF2B5EF4-FFF2-40B4-BE49-F238E27FC236}">
                  <a16:creationId xmlns:a16="http://schemas.microsoft.com/office/drawing/2014/main" id="{2B51F1D5-EA9D-4D84-A69A-7523CD95ECA2}"/>
                </a:ext>
              </a:extLst>
            </p:cNvPr>
            <p:cNvSpPr/>
            <p:nvPr/>
          </p:nvSpPr>
          <p:spPr>
            <a:xfrm>
              <a:off x="3875381" y="3784802"/>
              <a:ext cx="40760" cy="35317"/>
            </a:xfrm>
            <a:custGeom>
              <a:avLst/>
              <a:gdLst/>
              <a:ahLst/>
              <a:cxnLst/>
              <a:rect l="l" t="t" r="r" b="b"/>
              <a:pathLst>
                <a:path w="951" h="824" extrusionOk="0">
                  <a:moveTo>
                    <a:pt x="96" y="0"/>
                  </a:moveTo>
                  <a:cubicBezTo>
                    <a:pt x="64" y="0"/>
                    <a:pt x="1" y="32"/>
                    <a:pt x="1" y="95"/>
                  </a:cubicBezTo>
                  <a:lnTo>
                    <a:pt x="1" y="729"/>
                  </a:lnTo>
                  <a:cubicBezTo>
                    <a:pt x="1" y="792"/>
                    <a:pt x="64" y="824"/>
                    <a:pt x="96" y="824"/>
                  </a:cubicBezTo>
                  <a:lnTo>
                    <a:pt x="856" y="824"/>
                  </a:lnTo>
                  <a:cubicBezTo>
                    <a:pt x="919" y="824"/>
                    <a:pt x="951" y="792"/>
                    <a:pt x="951" y="729"/>
                  </a:cubicBezTo>
                  <a:lnTo>
                    <a:pt x="951" y="95"/>
                  </a:lnTo>
                  <a:cubicBezTo>
                    <a:pt x="951" y="32"/>
                    <a:pt x="919" y="0"/>
                    <a:pt x="856" y="0"/>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 name="Google Shape;3742;p36">
              <a:extLst>
                <a:ext uri="{FF2B5EF4-FFF2-40B4-BE49-F238E27FC236}">
                  <a16:creationId xmlns:a16="http://schemas.microsoft.com/office/drawing/2014/main" id="{1B362DC6-1C9F-40E0-8CF2-0EE30FD163F3}"/>
                </a:ext>
              </a:extLst>
            </p:cNvPr>
            <p:cNvSpPr/>
            <p:nvPr/>
          </p:nvSpPr>
          <p:spPr>
            <a:xfrm>
              <a:off x="3867237" y="3776658"/>
              <a:ext cx="57047" cy="51603"/>
            </a:xfrm>
            <a:custGeom>
              <a:avLst/>
              <a:gdLst/>
              <a:ahLst/>
              <a:cxnLst/>
              <a:rect l="l" t="t" r="r" b="b"/>
              <a:pathLst>
                <a:path w="1331" h="1204" extrusionOk="0">
                  <a:moveTo>
                    <a:pt x="951" y="380"/>
                  </a:moveTo>
                  <a:lnTo>
                    <a:pt x="951" y="824"/>
                  </a:lnTo>
                  <a:lnTo>
                    <a:pt x="381" y="824"/>
                  </a:lnTo>
                  <a:lnTo>
                    <a:pt x="381" y="380"/>
                  </a:lnTo>
                  <a:close/>
                  <a:moveTo>
                    <a:pt x="286" y="0"/>
                  </a:moveTo>
                  <a:cubicBezTo>
                    <a:pt x="127" y="0"/>
                    <a:pt x="1" y="127"/>
                    <a:pt x="1" y="285"/>
                  </a:cubicBezTo>
                  <a:lnTo>
                    <a:pt x="1" y="919"/>
                  </a:lnTo>
                  <a:cubicBezTo>
                    <a:pt x="1" y="1077"/>
                    <a:pt x="127" y="1204"/>
                    <a:pt x="286" y="1204"/>
                  </a:cubicBezTo>
                  <a:lnTo>
                    <a:pt x="1046" y="1204"/>
                  </a:lnTo>
                  <a:cubicBezTo>
                    <a:pt x="1204" y="1204"/>
                    <a:pt x="1331" y="1077"/>
                    <a:pt x="1331" y="919"/>
                  </a:cubicBezTo>
                  <a:lnTo>
                    <a:pt x="1331" y="285"/>
                  </a:lnTo>
                  <a:cubicBezTo>
                    <a:pt x="1331" y="127"/>
                    <a:pt x="1204" y="0"/>
                    <a:pt x="1046"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 name="Google Shape;3743;p36">
              <a:extLst>
                <a:ext uri="{FF2B5EF4-FFF2-40B4-BE49-F238E27FC236}">
                  <a16:creationId xmlns:a16="http://schemas.microsoft.com/office/drawing/2014/main" id="{560B55DA-BF2A-41BA-8BFC-9C31DF4AA0DE}"/>
                </a:ext>
              </a:extLst>
            </p:cNvPr>
            <p:cNvSpPr/>
            <p:nvPr/>
          </p:nvSpPr>
          <p:spPr>
            <a:xfrm>
              <a:off x="3864537" y="3683009"/>
              <a:ext cx="63819" cy="25802"/>
            </a:xfrm>
            <a:custGeom>
              <a:avLst/>
              <a:gdLst/>
              <a:ahLst/>
              <a:cxnLst/>
              <a:rect l="l" t="t" r="r" b="b"/>
              <a:pathLst>
                <a:path w="1489" h="602" extrusionOk="0">
                  <a:moveTo>
                    <a:pt x="95" y="0"/>
                  </a:moveTo>
                  <a:cubicBezTo>
                    <a:pt x="32" y="0"/>
                    <a:pt x="0" y="64"/>
                    <a:pt x="0" y="127"/>
                  </a:cubicBezTo>
                  <a:lnTo>
                    <a:pt x="0" y="602"/>
                  </a:lnTo>
                  <a:lnTo>
                    <a:pt x="1489" y="602"/>
                  </a:lnTo>
                  <a:lnTo>
                    <a:pt x="1489" y="127"/>
                  </a:lnTo>
                  <a:cubicBezTo>
                    <a:pt x="1489" y="64"/>
                    <a:pt x="1425" y="0"/>
                    <a:pt x="1362" y="0"/>
                  </a:cubicBez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 name="Google Shape;3744;p36">
              <a:extLst>
                <a:ext uri="{FF2B5EF4-FFF2-40B4-BE49-F238E27FC236}">
                  <a16:creationId xmlns:a16="http://schemas.microsoft.com/office/drawing/2014/main" id="{830102DD-9947-474F-B02E-6C1F88EA37BE}"/>
                </a:ext>
              </a:extLst>
            </p:cNvPr>
            <p:cNvSpPr/>
            <p:nvPr/>
          </p:nvSpPr>
          <p:spPr>
            <a:xfrm>
              <a:off x="3856394" y="3674866"/>
              <a:ext cx="80105" cy="42089"/>
            </a:xfrm>
            <a:custGeom>
              <a:avLst/>
              <a:gdLst/>
              <a:ahLst/>
              <a:cxnLst/>
              <a:rect l="l" t="t" r="r" b="b"/>
              <a:pathLst>
                <a:path w="1869" h="982" extrusionOk="0">
                  <a:moveTo>
                    <a:pt x="1489" y="380"/>
                  </a:moveTo>
                  <a:lnTo>
                    <a:pt x="1489" y="602"/>
                  </a:lnTo>
                  <a:lnTo>
                    <a:pt x="380" y="602"/>
                  </a:lnTo>
                  <a:lnTo>
                    <a:pt x="380" y="380"/>
                  </a:lnTo>
                  <a:close/>
                  <a:moveTo>
                    <a:pt x="285" y="0"/>
                  </a:moveTo>
                  <a:cubicBezTo>
                    <a:pt x="127" y="0"/>
                    <a:pt x="0" y="159"/>
                    <a:pt x="0" y="317"/>
                  </a:cubicBezTo>
                  <a:lnTo>
                    <a:pt x="0" y="792"/>
                  </a:lnTo>
                  <a:cubicBezTo>
                    <a:pt x="0" y="887"/>
                    <a:pt x="63" y="982"/>
                    <a:pt x="190" y="982"/>
                  </a:cubicBezTo>
                  <a:lnTo>
                    <a:pt x="1679" y="982"/>
                  </a:lnTo>
                  <a:cubicBezTo>
                    <a:pt x="1774" y="982"/>
                    <a:pt x="1869" y="887"/>
                    <a:pt x="1869" y="792"/>
                  </a:cubicBezTo>
                  <a:lnTo>
                    <a:pt x="1869" y="317"/>
                  </a:lnTo>
                  <a:cubicBezTo>
                    <a:pt x="1869" y="159"/>
                    <a:pt x="1710" y="0"/>
                    <a:pt x="1552"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 name="Google Shape;3746;p36">
              <a:extLst>
                <a:ext uri="{FF2B5EF4-FFF2-40B4-BE49-F238E27FC236}">
                  <a16:creationId xmlns:a16="http://schemas.microsoft.com/office/drawing/2014/main" id="{3B2862F6-B53E-4F6F-948D-D8060CC56EE2}"/>
                </a:ext>
              </a:extLst>
            </p:cNvPr>
            <p:cNvSpPr/>
            <p:nvPr/>
          </p:nvSpPr>
          <p:spPr>
            <a:xfrm>
              <a:off x="3504813" y="2988034"/>
              <a:ext cx="389597" cy="286433"/>
            </a:xfrm>
            <a:custGeom>
              <a:avLst/>
              <a:gdLst/>
              <a:ahLst/>
              <a:cxnLst/>
              <a:rect l="l" t="t" r="r" b="b"/>
              <a:pathLst>
                <a:path w="9090" h="6683" extrusionOk="0">
                  <a:moveTo>
                    <a:pt x="8710" y="381"/>
                  </a:moveTo>
                  <a:lnTo>
                    <a:pt x="8710" y="6303"/>
                  </a:lnTo>
                  <a:lnTo>
                    <a:pt x="381" y="6303"/>
                  </a:lnTo>
                  <a:lnTo>
                    <a:pt x="381" y="381"/>
                  </a:lnTo>
                  <a:close/>
                  <a:moveTo>
                    <a:pt x="191" y="1"/>
                  </a:moveTo>
                  <a:cubicBezTo>
                    <a:pt x="64" y="1"/>
                    <a:pt x="1" y="96"/>
                    <a:pt x="1" y="191"/>
                  </a:cubicBezTo>
                  <a:lnTo>
                    <a:pt x="1" y="6493"/>
                  </a:lnTo>
                  <a:cubicBezTo>
                    <a:pt x="1" y="6588"/>
                    <a:pt x="64" y="6683"/>
                    <a:pt x="191" y="6683"/>
                  </a:cubicBezTo>
                  <a:lnTo>
                    <a:pt x="8900" y="6683"/>
                  </a:lnTo>
                  <a:cubicBezTo>
                    <a:pt x="8995" y="6683"/>
                    <a:pt x="9090" y="6588"/>
                    <a:pt x="9090" y="6493"/>
                  </a:cubicBezTo>
                  <a:lnTo>
                    <a:pt x="9090" y="191"/>
                  </a:lnTo>
                  <a:cubicBezTo>
                    <a:pt x="9090" y="96"/>
                    <a:pt x="8995" y="1"/>
                    <a:pt x="8900"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 name="Google Shape;3747;p36">
              <a:extLst>
                <a:ext uri="{FF2B5EF4-FFF2-40B4-BE49-F238E27FC236}">
                  <a16:creationId xmlns:a16="http://schemas.microsoft.com/office/drawing/2014/main" id="{04A1854E-9C32-4DE0-9BB4-087EC9314D84}"/>
                </a:ext>
              </a:extLst>
            </p:cNvPr>
            <p:cNvSpPr/>
            <p:nvPr/>
          </p:nvSpPr>
          <p:spPr>
            <a:xfrm>
              <a:off x="3493969" y="2963604"/>
              <a:ext cx="407256" cy="42131"/>
            </a:xfrm>
            <a:custGeom>
              <a:avLst/>
              <a:gdLst/>
              <a:ahLst/>
              <a:cxnLst/>
              <a:rect l="l" t="t" r="r" b="b"/>
              <a:pathLst>
                <a:path w="9502" h="983" extrusionOk="0">
                  <a:moveTo>
                    <a:pt x="349" y="1"/>
                  </a:moveTo>
                  <a:cubicBezTo>
                    <a:pt x="159" y="1"/>
                    <a:pt x="1" y="159"/>
                    <a:pt x="1" y="349"/>
                  </a:cubicBezTo>
                  <a:lnTo>
                    <a:pt x="1" y="634"/>
                  </a:lnTo>
                  <a:cubicBezTo>
                    <a:pt x="1" y="824"/>
                    <a:pt x="159" y="982"/>
                    <a:pt x="349" y="982"/>
                  </a:cubicBezTo>
                  <a:lnTo>
                    <a:pt x="9153" y="982"/>
                  </a:lnTo>
                  <a:cubicBezTo>
                    <a:pt x="9343" y="982"/>
                    <a:pt x="9501" y="824"/>
                    <a:pt x="9501" y="634"/>
                  </a:cubicBezTo>
                  <a:lnTo>
                    <a:pt x="9501" y="349"/>
                  </a:lnTo>
                  <a:cubicBezTo>
                    <a:pt x="9501" y="159"/>
                    <a:pt x="9343" y="1"/>
                    <a:pt x="9153" y="1"/>
                  </a:cubicBezTo>
                  <a:close/>
                </a:path>
              </a:pathLst>
            </a:custGeom>
            <a:solidFill>
              <a:srgbClr val="F2A3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 name="Google Shape;3748;p36">
              <a:extLst>
                <a:ext uri="{FF2B5EF4-FFF2-40B4-BE49-F238E27FC236}">
                  <a16:creationId xmlns:a16="http://schemas.microsoft.com/office/drawing/2014/main" id="{57F5F6C2-0B9B-40C6-BEF1-7DED2BD1B872}"/>
                </a:ext>
              </a:extLst>
            </p:cNvPr>
            <p:cNvSpPr/>
            <p:nvPr/>
          </p:nvSpPr>
          <p:spPr>
            <a:xfrm>
              <a:off x="3485826" y="2955461"/>
              <a:ext cx="423543" cy="58418"/>
            </a:xfrm>
            <a:custGeom>
              <a:avLst/>
              <a:gdLst/>
              <a:ahLst/>
              <a:cxnLst/>
              <a:rect l="l" t="t" r="r" b="b"/>
              <a:pathLst>
                <a:path w="9882" h="1363" extrusionOk="0">
                  <a:moveTo>
                    <a:pt x="9343" y="381"/>
                  </a:moveTo>
                  <a:cubicBezTo>
                    <a:pt x="9438" y="381"/>
                    <a:pt x="9501" y="444"/>
                    <a:pt x="9501" y="539"/>
                  </a:cubicBezTo>
                  <a:lnTo>
                    <a:pt x="9501" y="824"/>
                  </a:lnTo>
                  <a:cubicBezTo>
                    <a:pt x="9501" y="887"/>
                    <a:pt x="9438" y="982"/>
                    <a:pt x="9343" y="982"/>
                  </a:cubicBezTo>
                  <a:lnTo>
                    <a:pt x="571" y="982"/>
                  </a:lnTo>
                  <a:cubicBezTo>
                    <a:pt x="476" y="982"/>
                    <a:pt x="412" y="887"/>
                    <a:pt x="412" y="824"/>
                  </a:cubicBezTo>
                  <a:lnTo>
                    <a:pt x="412" y="539"/>
                  </a:lnTo>
                  <a:cubicBezTo>
                    <a:pt x="412" y="444"/>
                    <a:pt x="476" y="381"/>
                    <a:pt x="571" y="381"/>
                  </a:cubicBezTo>
                  <a:close/>
                  <a:moveTo>
                    <a:pt x="539" y="1"/>
                  </a:moveTo>
                  <a:cubicBezTo>
                    <a:pt x="254" y="1"/>
                    <a:pt x="1" y="254"/>
                    <a:pt x="1" y="539"/>
                  </a:cubicBezTo>
                  <a:lnTo>
                    <a:pt x="1" y="824"/>
                  </a:lnTo>
                  <a:cubicBezTo>
                    <a:pt x="1" y="1109"/>
                    <a:pt x="254" y="1362"/>
                    <a:pt x="539" y="1362"/>
                  </a:cubicBezTo>
                  <a:lnTo>
                    <a:pt x="9343" y="1362"/>
                  </a:lnTo>
                  <a:cubicBezTo>
                    <a:pt x="9660" y="1362"/>
                    <a:pt x="9881" y="1109"/>
                    <a:pt x="9881" y="824"/>
                  </a:cubicBezTo>
                  <a:lnTo>
                    <a:pt x="9881" y="539"/>
                  </a:lnTo>
                  <a:cubicBezTo>
                    <a:pt x="9881" y="254"/>
                    <a:pt x="9628" y="1"/>
                    <a:pt x="9343"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 name="Google Shape;3750;p36">
              <a:extLst>
                <a:ext uri="{FF2B5EF4-FFF2-40B4-BE49-F238E27FC236}">
                  <a16:creationId xmlns:a16="http://schemas.microsoft.com/office/drawing/2014/main" id="{058F15B7-78F2-4029-80CC-C3E93327FB0A}"/>
                </a:ext>
              </a:extLst>
            </p:cNvPr>
            <p:cNvSpPr/>
            <p:nvPr/>
          </p:nvSpPr>
          <p:spPr>
            <a:xfrm>
              <a:off x="3799390" y="3030123"/>
              <a:ext cx="44832" cy="50275"/>
            </a:xfrm>
            <a:custGeom>
              <a:avLst/>
              <a:gdLst/>
              <a:ahLst/>
              <a:cxnLst/>
              <a:rect l="l" t="t" r="r" b="b"/>
              <a:pathLst>
                <a:path w="1046" h="1173" extrusionOk="0">
                  <a:moveTo>
                    <a:pt x="1045" y="1"/>
                  </a:moveTo>
                  <a:lnTo>
                    <a:pt x="0" y="602"/>
                  </a:lnTo>
                  <a:lnTo>
                    <a:pt x="728" y="1172"/>
                  </a:lnTo>
                  <a:lnTo>
                    <a:pt x="1045" y="1"/>
                  </a:lnTo>
                  <a:close/>
                </a:path>
              </a:pathLst>
            </a:custGeom>
            <a:solidFill>
              <a:srgbClr val="F2A3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 name="Google Shape;3751;p36">
              <a:extLst>
                <a:ext uri="{FF2B5EF4-FFF2-40B4-BE49-F238E27FC236}">
                  <a16:creationId xmlns:a16="http://schemas.microsoft.com/office/drawing/2014/main" id="{D5102674-205F-45D3-891A-224A3A14D606}"/>
                </a:ext>
              </a:extLst>
            </p:cNvPr>
            <p:cNvSpPr/>
            <p:nvPr/>
          </p:nvSpPr>
          <p:spPr>
            <a:xfrm>
              <a:off x="3779673" y="3140959"/>
              <a:ext cx="61118" cy="66090"/>
            </a:xfrm>
            <a:custGeom>
              <a:avLst/>
              <a:gdLst/>
              <a:ahLst/>
              <a:cxnLst/>
              <a:rect l="l" t="t" r="r" b="b"/>
              <a:pathLst>
                <a:path w="1426" h="1542" extrusionOk="0">
                  <a:moveTo>
                    <a:pt x="918" y="591"/>
                  </a:moveTo>
                  <a:lnTo>
                    <a:pt x="792" y="1035"/>
                  </a:lnTo>
                  <a:lnTo>
                    <a:pt x="507" y="813"/>
                  </a:lnTo>
                  <a:lnTo>
                    <a:pt x="918" y="591"/>
                  </a:lnTo>
                  <a:close/>
                  <a:moveTo>
                    <a:pt x="1219" y="0"/>
                  </a:moveTo>
                  <a:cubicBezTo>
                    <a:pt x="1193" y="0"/>
                    <a:pt x="1166" y="8"/>
                    <a:pt x="1140" y="21"/>
                  </a:cubicBezTo>
                  <a:lnTo>
                    <a:pt x="95" y="623"/>
                  </a:lnTo>
                  <a:cubicBezTo>
                    <a:pt x="32" y="655"/>
                    <a:pt x="0" y="718"/>
                    <a:pt x="0" y="781"/>
                  </a:cubicBezTo>
                  <a:cubicBezTo>
                    <a:pt x="0" y="845"/>
                    <a:pt x="32" y="908"/>
                    <a:pt x="63" y="940"/>
                  </a:cubicBezTo>
                  <a:lnTo>
                    <a:pt x="792" y="1510"/>
                  </a:lnTo>
                  <a:cubicBezTo>
                    <a:pt x="823" y="1541"/>
                    <a:pt x="855" y="1541"/>
                    <a:pt x="918" y="1541"/>
                  </a:cubicBezTo>
                  <a:lnTo>
                    <a:pt x="950" y="1541"/>
                  </a:lnTo>
                  <a:cubicBezTo>
                    <a:pt x="1013" y="1510"/>
                    <a:pt x="1077" y="1446"/>
                    <a:pt x="1077" y="1415"/>
                  </a:cubicBezTo>
                  <a:lnTo>
                    <a:pt x="1393" y="243"/>
                  </a:lnTo>
                  <a:cubicBezTo>
                    <a:pt x="1425" y="211"/>
                    <a:pt x="1425" y="211"/>
                    <a:pt x="1425" y="180"/>
                  </a:cubicBezTo>
                  <a:cubicBezTo>
                    <a:pt x="1425" y="116"/>
                    <a:pt x="1393" y="85"/>
                    <a:pt x="1330" y="53"/>
                  </a:cubicBezTo>
                  <a:cubicBezTo>
                    <a:pt x="1293" y="16"/>
                    <a:pt x="1256" y="0"/>
                    <a:pt x="1219"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378" name="Google Shape;3752;p36">
              <a:extLst>
                <a:ext uri="{FF2B5EF4-FFF2-40B4-BE49-F238E27FC236}">
                  <a16:creationId xmlns:a16="http://schemas.microsoft.com/office/drawing/2014/main" id="{DB4E72C7-35D7-43B4-925F-B110141F6F2E}"/>
                </a:ext>
              </a:extLst>
            </p:cNvPr>
            <p:cNvSpPr/>
            <p:nvPr/>
          </p:nvSpPr>
          <p:spPr>
            <a:xfrm>
              <a:off x="3388105" y="3236451"/>
              <a:ext cx="133037" cy="430314"/>
            </a:xfrm>
            <a:custGeom>
              <a:avLst/>
              <a:gdLst/>
              <a:ahLst/>
              <a:cxnLst/>
              <a:rect l="l" t="t" r="r" b="b"/>
              <a:pathLst>
                <a:path w="3104" h="10040" extrusionOk="0">
                  <a:moveTo>
                    <a:pt x="0" y="0"/>
                  </a:moveTo>
                  <a:lnTo>
                    <a:pt x="95" y="4370"/>
                  </a:lnTo>
                  <a:lnTo>
                    <a:pt x="95" y="7569"/>
                  </a:lnTo>
                  <a:lnTo>
                    <a:pt x="95" y="9311"/>
                  </a:lnTo>
                  <a:cubicBezTo>
                    <a:pt x="95" y="9723"/>
                    <a:pt x="412" y="10039"/>
                    <a:pt x="824" y="10039"/>
                  </a:cubicBezTo>
                  <a:cubicBezTo>
                    <a:pt x="1235" y="10039"/>
                    <a:pt x="1584" y="9723"/>
                    <a:pt x="1584" y="9311"/>
                  </a:cubicBezTo>
                  <a:cubicBezTo>
                    <a:pt x="1584" y="9723"/>
                    <a:pt x="1932" y="10039"/>
                    <a:pt x="2344" y="10039"/>
                  </a:cubicBezTo>
                  <a:lnTo>
                    <a:pt x="2376" y="10039"/>
                  </a:lnTo>
                  <a:cubicBezTo>
                    <a:pt x="2787" y="10039"/>
                    <a:pt x="3104" y="9691"/>
                    <a:pt x="3104" y="9279"/>
                  </a:cubicBezTo>
                  <a:lnTo>
                    <a:pt x="3072" y="4877"/>
                  </a:lnTo>
                  <a:lnTo>
                    <a:pt x="3072" y="3515"/>
                  </a:lnTo>
                  <a:lnTo>
                    <a:pt x="2977"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 name="Google Shape;3753;p36">
              <a:extLst>
                <a:ext uri="{FF2B5EF4-FFF2-40B4-BE49-F238E27FC236}">
                  <a16:creationId xmlns:a16="http://schemas.microsoft.com/office/drawing/2014/main" id="{84DCB3E6-F198-4526-94BC-02B1E3A15C3B}"/>
                </a:ext>
              </a:extLst>
            </p:cNvPr>
            <p:cNvSpPr/>
            <p:nvPr/>
          </p:nvSpPr>
          <p:spPr>
            <a:xfrm>
              <a:off x="3379962" y="3228307"/>
              <a:ext cx="149324" cy="447930"/>
            </a:xfrm>
            <a:custGeom>
              <a:avLst/>
              <a:gdLst/>
              <a:ahLst/>
              <a:cxnLst/>
              <a:rect l="l" t="t" r="r" b="b"/>
              <a:pathLst>
                <a:path w="3484" h="10451" extrusionOk="0">
                  <a:moveTo>
                    <a:pt x="2977" y="380"/>
                  </a:moveTo>
                  <a:lnTo>
                    <a:pt x="3072" y="3705"/>
                  </a:lnTo>
                  <a:lnTo>
                    <a:pt x="3072" y="5067"/>
                  </a:lnTo>
                  <a:lnTo>
                    <a:pt x="3104" y="9469"/>
                  </a:lnTo>
                  <a:cubicBezTo>
                    <a:pt x="3104" y="9786"/>
                    <a:pt x="2882" y="10039"/>
                    <a:pt x="2566" y="10039"/>
                  </a:cubicBezTo>
                  <a:lnTo>
                    <a:pt x="2534" y="10039"/>
                  </a:lnTo>
                  <a:cubicBezTo>
                    <a:pt x="2375" y="10039"/>
                    <a:pt x="2217" y="9976"/>
                    <a:pt x="2122" y="9881"/>
                  </a:cubicBezTo>
                  <a:cubicBezTo>
                    <a:pt x="2027" y="9786"/>
                    <a:pt x="1995" y="9691"/>
                    <a:pt x="1964" y="9564"/>
                  </a:cubicBezTo>
                  <a:cubicBezTo>
                    <a:pt x="1964" y="9564"/>
                    <a:pt x="1964" y="9533"/>
                    <a:pt x="1964" y="9501"/>
                  </a:cubicBezTo>
                  <a:cubicBezTo>
                    <a:pt x="1964" y="9469"/>
                    <a:pt x="1964" y="9438"/>
                    <a:pt x="1964" y="9438"/>
                  </a:cubicBezTo>
                  <a:lnTo>
                    <a:pt x="1964" y="5922"/>
                  </a:lnTo>
                  <a:cubicBezTo>
                    <a:pt x="1964" y="5827"/>
                    <a:pt x="1869" y="5732"/>
                    <a:pt x="1774" y="5732"/>
                  </a:cubicBezTo>
                  <a:cubicBezTo>
                    <a:pt x="1647" y="5732"/>
                    <a:pt x="1584" y="5827"/>
                    <a:pt x="1584" y="5922"/>
                  </a:cubicBezTo>
                  <a:lnTo>
                    <a:pt x="1584" y="9501"/>
                  </a:lnTo>
                  <a:cubicBezTo>
                    <a:pt x="1584" y="9533"/>
                    <a:pt x="1584" y="9564"/>
                    <a:pt x="1584" y="9564"/>
                  </a:cubicBezTo>
                  <a:cubicBezTo>
                    <a:pt x="1552" y="9849"/>
                    <a:pt x="1299" y="10039"/>
                    <a:pt x="1014" y="10039"/>
                  </a:cubicBezTo>
                  <a:cubicBezTo>
                    <a:pt x="729" y="10039"/>
                    <a:pt x="475" y="9818"/>
                    <a:pt x="475" y="9501"/>
                  </a:cubicBezTo>
                  <a:lnTo>
                    <a:pt x="475" y="4529"/>
                  </a:lnTo>
                  <a:lnTo>
                    <a:pt x="380" y="380"/>
                  </a:lnTo>
                  <a:close/>
                  <a:moveTo>
                    <a:pt x="190" y="0"/>
                  </a:moveTo>
                  <a:cubicBezTo>
                    <a:pt x="127" y="0"/>
                    <a:pt x="95" y="32"/>
                    <a:pt x="32" y="64"/>
                  </a:cubicBezTo>
                  <a:cubicBezTo>
                    <a:pt x="0" y="95"/>
                    <a:pt x="0" y="127"/>
                    <a:pt x="0" y="190"/>
                  </a:cubicBezTo>
                  <a:lnTo>
                    <a:pt x="95" y="4560"/>
                  </a:lnTo>
                  <a:lnTo>
                    <a:pt x="95" y="9501"/>
                  </a:lnTo>
                  <a:cubicBezTo>
                    <a:pt x="95" y="10008"/>
                    <a:pt x="507" y="10451"/>
                    <a:pt x="1014" y="10451"/>
                  </a:cubicBezTo>
                  <a:cubicBezTo>
                    <a:pt x="1330" y="10451"/>
                    <a:pt x="1615" y="10293"/>
                    <a:pt x="1774" y="10071"/>
                  </a:cubicBezTo>
                  <a:cubicBezTo>
                    <a:pt x="1805" y="10103"/>
                    <a:pt x="1837" y="10134"/>
                    <a:pt x="1869" y="10166"/>
                  </a:cubicBezTo>
                  <a:cubicBezTo>
                    <a:pt x="2007" y="10332"/>
                    <a:pt x="2218" y="10425"/>
                    <a:pt x="2437" y="10425"/>
                  </a:cubicBezTo>
                  <a:cubicBezTo>
                    <a:pt x="2469" y="10425"/>
                    <a:pt x="2502" y="10423"/>
                    <a:pt x="2534" y="10419"/>
                  </a:cubicBezTo>
                  <a:lnTo>
                    <a:pt x="2566" y="10419"/>
                  </a:lnTo>
                  <a:cubicBezTo>
                    <a:pt x="3072" y="10419"/>
                    <a:pt x="3484" y="10008"/>
                    <a:pt x="3484" y="9501"/>
                  </a:cubicBezTo>
                  <a:lnTo>
                    <a:pt x="3452" y="5067"/>
                  </a:lnTo>
                  <a:lnTo>
                    <a:pt x="3452" y="3705"/>
                  </a:lnTo>
                  <a:lnTo>
                    <a:pt x="3357" y="190"/>
                  </a:lnTo>
                  <a:cubicBezTo>
                    <a:pt x="3357" y="95"/>
                    <a:pt x="3262" y="32"/>
                    <a:pt x="3167" y="32"/>
                  </a:cubicBezTo>
                  <a:lnTo>
                    <a:pt x="190" y="0"/>
                  </a:ln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 name="Google Shape;3754;p36">
              <a:extLst>
                <a:ext uri="{FF2B5EF4-FFF2-40B4-BE49-F238E27FC236}">
                  <a16:creationId xmlns:a16="http://schemas.microsoft.com/office/drawing/2014/main" id="{23183B5C-1405-416F-8E6B-2510E8524294}"/>
                </a:ext>
              </a:extLst>
            </p:cNvPr>
            <p:cNvSpPr/>
            <p:nvPr/>
          </p:nvSpPr>
          <p:spPr>
            <a:xfrm>
              <a:off x="3417979" y="3312441"/>
              <a:ext cx="118122" cy="141224"/>
            </a:xfrm>
            <a:custGeom>
              <a:avLst/>
              <a:gdLst/>
              <a:ahLst/>
              <a:cxnLst/>
              <a:rect l="l" t="t" r="r" b="b"/>
              <a:pathLst>
                <a:path w="2756" h="3295" extrusionOk="0">
                  <a:moveTo>
                    <a:pt x="1235" y="1"/>
                  </a:moveTo>
                  <a:lnTo>
                    <a:pt x="380" y="1046"/>
                  </a:lnTo>
                  <a:lnTo>
                    <a:pt x="0" y="2312"/>
                  </a:lnTo>
                  <a:lnTo>
                    <a:pt x="1077" y="3294"/>
                  </a:lnTo>
                  <a:lnTo>
                    <a:pt x="2755" y="1299"/>
                  </a:lnTo>
                  <a:lnTo>
                    <a:pt x="1235" y="1"/>
                  </a:ln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 name="Google Shape;3755;p36">
              <a:extLst>
                <a:ext uri="{FF2B5EF4-FFF2-40B4-BE49-F238E27FC236}">
                  <a16:creationId xmlns:a16="http://schemas.microsoft.com/office/drawing/2014/main" id="{CAF2933F-78F6-45B6-BFB9-FCF28B9F8E1F}"/>
                </a:ext>
              </a:extLst>
            </p:cNvPr>
            <p:cNvSpPr/>
            <p:nvPr/>
          </p:nvSpPr>
          <p:spPr>
            <a:xfrm>
              <a:off x="3408464" y="3304298"/>
              <a:ext cx="135780" cy="157510"/>
            </a:xfrm>
            <a:custGeom>
              <a:avLst/>
              <a:gdLst/>
              <a:ahLst/>
              <a:cxnLst/>
              <a:rect l="l" t="t" r="r" b="b"/>
              <a:pathLst>
                <a:path w="3168" h="3675" extrusionOk="0">
                  <a:moveTo>
                    <a:pt x="1425" y="1"/>
                  </a:moveTo>
                  <a:cubicBezTo>
                    <a:pt x="1394" y="1"/>
                    <a:pt x="1330" y="32"/>
                    <a:pt x="1299" y="64"/>
                  </a:cubicBezTo>
                  <a:lnTo>
                    <a:pt x="475" y="1109"/>
                  </a:lnTo>
                  <a:cubicBezTo>
                    <a:pt x="412" y="1172"/>
                    <a:pt x="412" y="1299"/>
                    <a:pt x="475" y="1362"/>
                  </a:cubicBezTo>
                  <a:cubicBezTo>
                    <a:pt x="523" y="1394"/>
                    <a:pt x="578" y="1410"/>
                    <a:pt x="630" y="1410"/>
                  </a:cubicBezTo>
                  <a:cubicBezTo>
                    <a:pt x="681" y="1410"/>
                    <a:pt x="729" y="1394"/>
                    <a:pt x="760" y="1362"/>
                  </a:cubicBezTo>
                  <a:lnTo>
                    <a:pt x="1489" y="476"/>
                  </a:lnTo>
                  <a:lnTo>
                    <a:pt x="2692" y="1521"/>
                  </a:lnTo>
                  <a:lnTo>
                    <a:pt x="1267" y="3199"/>
                  </a:lnTo>
                  <a:lnTo>
                    <a:pt x="349" y="2344"/>
                  </a:lnTo>
                  <a:cubicBezTo>
                    <a:pt x="301" y="2312"/>
                    <a:pt x="254" y="2297"/>
                    <a:pt x="206" y="2297"/>
                  </a:cubicBezTo>
                  <a:cubicBezTo>
                    <a:pt x="159" y="2297"/>
                    <a:pt x="111" y="2312"/>
                    <a:pt x="64" y="2344"/>
                  </a:cubicBezTo>
                  <a:cubicBezTo>
                    <a:pt x="0" y="2439"/>
                    <a:pt x="0" y="2566"/>
                    <a:pt x="95" y="2629"/>
                  </a:cubicBezTo>
                  <a:lnTo>
                    <a:pt x="1172" y="3611"/>
                  </a:lnTo>
                  <a:cubicBezTo>
                    <a:pt x="1204" y="3643"/>
                    <a:pt x="1267" y="3674"/>
                    <a:pt x="1299" y="3674"/>
                  </a:cubicBezTo>
                  <a:cubicBezTo>
                    <a:pt x="1362" y="3674"/>
                    <a:pt x="1394" y="3643"/>
                    <a:pt x="1425" y="3611"/>
                  </a:cubicBezTo>
                  <a:lnTo>
                    <a:pt x="3104" y="1616"/>
                  </a:lnTo>
                  <a:cubicBezTo>
                    <a:pt x="3167" y="1521"/>
                    <a:pt x="3167" y="1394"/>
                    <a:pt x="3072" y="1331"/>
                  </a:cubicBezTo>
                  <a:lnTo>
                    <a:pt x="1584" y="64"/>
                  </a:lnTo>
                  <a:cubicBezTo>
                    <a:pt x="1552" y="32"/>
                    <a:pt x="1489" y="1"/>
                    <a:pt x="1425"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 name="Google Shape;3756;p36">
              <a:extLst>
                <a:ext uri="{FF2B5EF4-FFF2-40B4-BE49-F238E27FC236}">
                  <a16:creationId xmlns:a16="http://schemas.microsoft.com/office/drawing/2014/main" id="{F3F29343-E59A-44A4-9CAE-B0B97C200114}"/>
                </a:ext>
              </a:extLst>
            </p:cNvPr>
            <p:cNvSpPr/>
            <p:nvPr/>
          </p:nvSpPr>
          <p:spPr>
            <a:xfrm>
              <a:off x="3344645" y="3231007"/>
              <a:ext cx="309535" cy="184941"/>
            </a:xfrm>
            <a:custGeom>
              <a:avLst/>
              <a:gdLst/>
              <a:ahLst/>
              <a:cxnLst/>
              <a:rect l="l" t="t" r="r" b="b"/>
              <a:pathLst>
                <a:path w="7222" h="4315" extrusionOk="0">
                  <a:moveTo>
                    <a:pt x="1204" y="1"/>
                  </a:moveTo>
                  <a:cubicBezTo>
                    <a:pt x="539" y="1"/>
                    <a:pt x="1" y="507"/>
                    <a:pt x="1" y="1172"/>
                  </a:cubicBezTo>
                  <a:lnTo>
                    <a:pt x="33" y="3547"/>
                  </a:lnTo>
                  <a:cubicBezTo>
                    <a:pt x="33" y="3985"/>
                    <a:pt x="409" y="4315"/>
                    <a:pt x="839" y="4315"/>
                  </a:cubicBezTo>
                  <a:cubicBezTo>
                    <a:pt x="876" y="4315"/>
                    <a:pt x="913" y="4312"/>
                    <a:pt x="951" y="4307"/>
                  </a:cubicBezTo>
                  <a:lnTo>
                    <a:pt x="2819" y="3927"/>
                  </a:lnTo>
                  <a:cubicBezTo>
                    <a:pt x="3136" y="3896"/>
                    <a:pt x="3326" y="3579"/>
                    <a:pt x="3263" y="3294"/>
                  </a:cubicBezTo>
                  <a:cubicBezTo>
                    <a:pt x="3208" y="3018"/>
                    <a:pt x="2984" y="2839"/>
                    <a:pt x="2719" y="2839"/>
                  </a:cubicBezTo>
                  <a:cubicBezTo>
                    <a:pt x="2679" y="2839"/>
                    <a:pt x="2639" y="2843"/>
                    <a:pt x="2598" y="2851"/>
                  </a:cubicBezTo>
                  <a:lnTo>
                    <a:pt x="1173" y="3136"/>
                  </a:lnTo>
                  <a:lnTo>
                    <a:pt x="1173" y="1394"/>
                  </a:lnTo>
                  <a:lnTo>
                    <a:pt x="3770" y="1457"/>
                  </a:lnTo>
                  <a:lnTo>
                    <a:pt x="4720" y="2534"/>
                  </a:lnTo>
                  <a:cubicBezTo>
                    <a:pt x="4800" y="2634"/>
                    <a:pt x="4931" y="2696"/>
                    <a:pt x="5072" y="2696"/>
                  </a:cubicBezTo>
                  <a:cubicBezTo>
                    <a:pt x="5154" y="2696"/>
                    <a:pt x="5240" y="2676"/>
                    <a:pt x="5321" y="2629"/>
                  </a:cubicBezTo>
                  <a:lnTo>
                    <a:pt x="6968" y="1742"/>
                  </a:lnTo>
                  <a:cubicBezTo>
                    <a:pt x="7126" y="1647"/>
                    <a:pt x="7221" y="1457"/>
                    <a:pt x="7221" y="1267"/>
                  </a:cubicBezTo>
                  <a:cubicBezTo>
                    <a:pt x="7221" y="976"/>
                    <a:pt x="6980" y="759"/>
                    <a:pt x="6710" y="759"/>
                  </a:cubicBezTo>
                  <a:cubicBezTo>
                    <a:pt x="6628" y="759"/>
                    <a:pt x="6543" y="779"/>
                    <a:pt x="6461" y="824"/>
                  </a:cubicBezTo>
                  <a:lnTo>
                    <a:pt x="5416" y="1426"/>
                  </a:lnTo>
                  <a:lnTo>
                    <a:pt x="4435" y="349"/>
                  </a:lnTo>
                  <a:cubicBezTo>
                    <a:pt x="4245" y="127"/>
                    <a:pt x="3991" y="1"/>
                    <a:pt x="367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 name="Google Shape;3757;p36">
              <a:extLst>
                <a:ext uri="{FF2B5EF4-FFF2-40B4-BE49-F238E27FC236}">
                  <a16:creationId xmlns:a16="http://schemas.microsoft.com/office/drawing/2014/main" id="{E693CEF7-1EF0-43A8-8342-2657DF9599B0}"/>
                </a:ext>
              </a:extLst>
            </p:cNvPr>
            <p:cNvSpPr/>
            <p:nvPr/>
          </p:nvSpPr>
          <p:spPr>
            <a:xfrm>
              <a:off x="3336502" y="3222864"/>
              <a:ext cx="325822" cy="200928"/>
            </a:xfrm>
            <a:custGeom>
              <a:avLst/>
              <a:gdLst/>
              <a:ahLst/>
              <a:cxnLst/>
              <a:rect l="l" t="t" r="r" b="b"/>
              <a:pathLst>
                <a:path w="7602" h="4688" extrusionOk="0">
                  <a:moveTo>
                    <a:pt x="1394" y="0"/>
                  </a:moveTo>
                  <a:cubicBezTo>
                    <a:pt x="634" y="0"/>
                    <a:pt x="1" y="571"/>
                    <a:pt x="1" y="1362"/>
                  </a:cubicBezTo>
                  <a:lnTo>
                    <a:pt x="33" y="3737"/>
                  </a:lnTo>
                  <a:cubicBezTo>
                    <a:pt x="33" y="4022"/>
                    <a:pt x="159" y="4276"/>
                    <a:pt x="381" y="4466"/>
                  </a:cubicBezTo>
                  <a:cubicBezTo>
                    <a:pt x="571" y="4624"/>
                    <a:pt x="793" y="4687"/>
                    <a:pt x="1014" y="4687"/>
                  </a:cubicBezTo>
                  <a:cubicBezTo>
                    <a:pt x="1078" y="4687"/>
                    <a:pt x="1109" y="4687"/>
                    <a:pt x="1173" y="4656"/>
                  </a:cubicBezTo>
                  <a:lnTo>
                    <a:pt x="3041" y="4307"/>
                  </a:lnTo>
                  <a:cubicBezTo>
                    <a:pt x="3231" y="4276"/>
                    <a:pt x="3421" y="4149"/>
                    <a:pt x="3516" y="3991"/>
                  </a:cubicBezTo>
                  <a:cubicBezTo>
                    <a:pt x="3643" y="3832"/>
                    <a:pt x="3675" y="3611"/>
                    <a:pt x="3643" y="3421"/>
                  </a:cubicBezTo>
                  <a:cubicBezTo>
                    <a:pt x="3558" y="3051"/>
                    <a:pt x="3243" y="2809"/>
                    <a:pt x="2882" y="2809"/>
                  </a:cubicBezTo>
                  <a:cubicBezTo>
                    <a:pt x="2840" y="2809"/>
                    <a:pt x="2798" y="2813"/>
                    <a:pt x="2756" y="2819"/>
                  </a:cubicBezTo>
                  <a:lnTo>
                    <a:pt x="1553" y="3072"/>
                  </a:lnTo>
                  <a:lnTo>
                    <a:pt x="1553" y="1584"/>
                  </a:lnTo>
                  <a:cubicBezTo>
                    <a:pt x="1553" y="1489"/>
                    <a:pt x="1458" y="1394"/>
                    <a:pt x="1363" y="1394"/>
                  </a:cubicBezTo>
                  <a:cubicBezTo>
                    <a:pt x="1268" y="1394"/>
                    <a:pt x="1173" y="1489"/>
                    <a:pt x="1173" y="1584"/>
                  </a:cubicBezTo>
                  <a:lnTo>
                    <a:pt x="1173" y="3326"/>
                  </a:lnTo>
                  <a:cubicBezTo>
                    <a:pt x="1173" y="3357"/>
                    <a:pt x="1204" y="3421"/>
                    <a:pt x="1236" y="3452"/>
                  </a:cubicBezTo>
                  <a:cubicBezTo>
                    <a:pt x="1281" y="3475"/>
                    <a:pt x="1326" y="3497"/>
                    <a:pt x="1359" y="3497"/>
                  </a:cubicBezTo>
                  <a:cubicBezTo>
                    <a:pt x="1373" y="3497"/>
                    <a:pt x="1385" y="3493"/>
                    <a:pt x="1394" y="3484"/>
                  </a:cubicBezTo>
                  <a:lnTo>
                    <a:pt x="2819" y="3199"/>
                  </a:lnTo>
                  <a:cubicBezTo>
                    <a:pt x="2842" y="3196"/>
                    <a:pt x="2865" y="3194"/>
                    <a:pt x="2887" y="3194"/>
                  </a:cubicBezTo>
                  <a:cubicBezTo>
                    <a:pt x="3079" y="3194"/>
                    <a:pt x="3234" y="3314"/>
                    <a:pt x="3263" y="3484"/>
                  </a:cubicBezTo>
                  <a:cubicBezTo>
                    <a:pt x="3294" y="3579"/>
                    <a:pt x="3263" y="3706"/>
                    <a:pt x="3199" y="3769"/>
                  </a:cubicBezTo>
                  <a:cubicBezTo>
                    <a:pt x="3168" y="3864"/>
                    <a:pt x="3073" y="3927"/>
                    <a:pt x="2978" y="3927"/>
                  </a:cubicBezTo>
                  <a:lnTo>
                    <a:pt x="1109" y="4276"/>
                  </a:lnTo>
                  <a:cubicBezTo>
                    <a:pt x="1070" y="4284"/>
                    <a:pt x="1028" y="4288"/>
                    <a:pt x="986" y="4288"/>
                  </a:cubicBezTo>
                  <a:cubicBezTo>
                    <a:pt x="860" y="4288"/>
                    <a:pt x="729" y="4252"/>
                    <a:pt x="634" y="4181"/>
                  </a:cubicBezTo>
                  <a:cubicBezTo>
                    <a:pt x="508" y="4054"/>
                    <a:pt x="413" y="3896"/>
                    <a:pt x="413" y="3706"/>
                  </a:cubicBezTo>
                  <a:lnTo>
                    <a:pt x="381" y="1331"/>
                  </a:lnTo>
                  <a:cubicBezTo>
                    <a:pt x="381" y="792"/>
                    <a:pt x="824" y="349"/>
                    <a:pt x="1394" y="349"/>
                  </a:cubicBezTo>
                  <a:lnTo>
                    <a:pt x="3865" y="349"/>
                  </a:lnTo>
                  <a:cubicBezTo>
                    <a:pt x="4118" y="349"/>
                    <a:pt x="4340" y="476"/>
                    <a:pt x="4498" y="634"/>
                  </a:cubicBezTo>
                  <a:lnTo>
                    <a:pt x="5448" y="1742"/>
                  </a:lnTo>
                  <a:cubicBezTo>
                    <a:pt x="5485" y="1779"/>
                    <a:pt x="5533" y="1795"/>
                    <a:pt x="5586" y="1795"/>
                  </a:cubicBezTo>
                  <a:cubicBezTo>
                    <a:pt x="5623" y="1795"/>
                    <a:pt x="5662" y="1787"/>
                    <a:pt x="5701" y="1774"/>
                  </a:cubicBezTo>
                  <a:lnTo>
                    <a:pt x="6746" y="1172"/>
                  </a:lnTo>
                  <a:cubicBezTo>
                    <a:pt x="6794" y="1141"/>
                    <a:pt x="6849" y="1125"/>
                    <a:pt x="6905" y="1125"/>
                  </a:cubicBezTo>
                  <a:cubicBezTo>
                    <a:pt x="6960" y="1125"/>
                    <a:pt x="7016" y="1141"/>
                    <a:pt x="7063" y="1172"/>
                  </a:cubicBezTo>
                  <a:cubicBezTo>
                    <a:pt x="7158" y="1236"/>
                    <a:pt x="7221" y="1331"/>
                    <a:pt x="7221" y="1457"/>
                  </a:cubicBezTo>
                  <a:cubicBezTo>
                    <a:pt x="7221" y="1584"/>
                    <a:pt x="7158" y="1679"/>
                    <a:pt x="7063" y="1742"/>
                  </a:cubicBezTo>
                  <a:lnTo>
                    <a:pt x="5416" y="2661"/>
                  </a:lnTo>
                  <a:cubicBezTo>
                    <a:pt x="5371" y="2683"/>
                    <a:pt x="5323" y="2694"/>
                    <a:pt x="5274" y="2694"/>
                  </a:cubicBezTo>
                  <a:cubicBezTo>
                    <a:pt x="5185" y="2694"/>
                    <a:pt x="5098" y="2659"/>
                    <a:pt x="5036" y="2597"/>
                  </a:cubicBezTo>
                  <a:lnTo>
                    <a:pt x="4086" y="1489"/>
                  </a:lnTo>
                  <a:cubicBezTo>
                    <a:pt x="4055" y="1457"/>
                    <a:pt x="4007" y="1441"/>
                    <a:pt x="3960" y="1441"/>
                  </a:cubicBezTo>
                  <a:cubicBezTo>
                    <a:pt x="3912" y="1441"/>
                    <a:pt x="3865" y="1457"/>
                    <a:pt x="3833" y="1489"/>
                  </a:cubicBezTo>
                  <a:cubicBezTo>
                    <a:pt x="3738" y="1552"/>
                    <a:pt x="3738" y="1679"/>
                    <a:pt x="3801" y="1774"/>
                  </a:cubicBezTo>
                  <a:lnTo>
                    <a:pt x="4751" y="2851"/>
                  </a:lnTo>
                  <a:cubicBezTo>
                    <a:pt x="4889" y="2989"/>
                    <a:pt x="5076" y="3065"/>
                    <a:pt x="5267" y="3065"/>
                  </a:cubicBezTo>
                  <a:cubicBezTo>
                    <a:pt x="5382" y="3065"/>
                    <a:pt x="5499" y="3037"/>
                    <a:pt x="5606" y="2977"/>
                  </a:cubicBezTo>
                  <a:lnTo>
                    <a:pt x="7253" y="2091"/>
                  </a:lnTo>
                  <a:cubicBezTo>
                    <a:pt x="7475" y="1964"/>
                    <a:pt x="7601" y="1711"/>
                    <a:pt x="7601" y="1457"/>
                  </a:cubicBezTo>
                  <a:cubicBezTo>
                    <a:pt x="7601" y="1204"/>
                    <a:pt x="7475" y="982"/>
                    <a:pt x="7253" y="856"/>
                  </a:cubicBezTo>
                  <a:cubicBezTo>
                    <a:pt x="7142" y="792"/>
                    <a:pt x="7024" y="761"/>
                    <a:pt x="6905" y="761"/>
                  </a:cubicBezTo>
                  <a:cubicBezTo>
                    <a:pt x="6786" y="761"/>
                    <a:pt x="6667" y="792"/>
                    <a:pt x="6556" y="856"/>
                  </a:cubicBezTo>
                  <a:lnTo>
                    <a:pt x="5638" y="1362"/>
                  </a:lnTo>
                  <a:lnTo>
                    <a:pt x="4783" y="412"/>
                  </a:lnTo>
                  <a:cubicBezTo>
                    <a:pt x="4561" y="127"/>
                    <a:pt x="4213" y="0"/>
                    <a:pt x="3865"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 name="Google Shape;3758;p36">
              <a:extLst>
                <a:ext uri="{FF2B5EF4-FFF2-40B4-BE49-F238E27FC236}">
                  <a16:creationId xmlns:a16="http://schemas.microsoft.com/office/drawing/2014/main" id="{F6FB1CD5-B55A-4167-8C98-9D9965778028}"/>
                </a:ext>
              </a:extLst>
            </p:cNvPr>
            <p:cNvSpPr/>
            <p:nvPr/>
          </p:nvSpPr>
          <p:spPr>
            <a:xfrm>
              <a:off x="3424751" y="3199805"/>
              <a:ext cx="50275" cy="42303"/>
            </a:xfrm>
            <a:custGeom>
              <a:avLst/>
              <a:gdLst/>
              <a:ahLst/>
              <a:cxnLst/>
              <a:rect l="l" t="t" r="r" b="b"/>
              <a:pathLst>
                <a:path w="1173" h="987" extrusionOk="0">
                  <a:moveTo>
                    <a:pt x="0" y="0"/>
                  </a:moveTo>
                  <a:lnTo>
                    <a:pt x="0" y="634"/>
                  </a:lnTo>
                  <a:lnTo>
                    <a:pt x="0" y="697"/>
                  </a:lnTo>
                  <a:cubicBezTo>
                    <a:pt x="180" y="891"/>
                    <a:pt x="366" y="987"/>
                    <a:pt x="553" y="987"/>
                  </a:cubicBezTo>
                  <a:cubicBezTo>
                    <a:pt x="762" y="987"/>
                    <a:pt x="972" y="867"/>
                    <a:pt x="1172" y="634"/>
                  </a:cubicBezTo>
                  <a:lnTo>
                    <a:pt x="1172"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 name="Google Shape;3759;p36">
              <a:extLst>
                <a:ext uri="{FF2B5EF4-FFF2-40B4-BE49-F238E27FC236}">
                  <a16:creationId xmlns:a16="http://schemas.microsoft.com/office/drawing/2014/main" id="{D763062F-21F7-4AB7-B830-B80982CED4E7}"/>
                </a:ext>
              </a:extLst>
            </p:cNvPr>
            <p:cNvSpPr/>
            <p:nvPr/>
          </p:nvSpPr>
          <p:spPr>
            <a:xfrm>
              <a:off x="3416607" y="3191662"/>
              <a:ext cx="66562" cy="58375"/>
            </a:xfrm>
            <a:custGeom>
              <a:avLst/>
              <a:gdLst/>
              <a:ahLst/>
              <a:cxnLst/>
              <a:rect l="l" t="t" r="r" b="b"/>
              <a:pathLst>
                <a:path w="1553" h="1362" extrusionOk="0">
                  <a:moveTo>
                    <a:pt x="190" y="0"/>
                  </a:moveTo>
                  <a:cubicBezTo>
                    <a:pt x="64" y="0"/>
                    <a:pt x="0" y="63"/>
                    <a:pt x="0" y="190"/>
                  </a:cubicBezTo>
                  <a:lnTo>
                    <a:pt x="0" y="887"/>
                  </a:lnTo>
                  <a:cubicBezTo>
                    <a:pt x="0" y="919"/>
                    <a:pt x="0" y="982"/>
                    <a:pt x="32" y="1014"/>
                  </a:cubicBezTo>
                  <a:cubicBezTo>
                    <a:pt x="285" y="1235"/>
                    <a:pt x="507" y="1362"/>
                    <a:pt x="760" y="1362"/>
                  </a:cubicBezTo>
                  <a:cubicBezTo>
                    <a:pt x="1014" y="1362"/>
                    <a:pt x="1267" y="1204"/>
                    <a:pt x="1520" y="950"/>
                  </a:cubicBezTo>
                  <a:cubicBezTo>
                    <a:pt x="1552" y="919"/>
                    <a:pt x="1552" y="887"/>
                    <a:pt x="1552" y="824"/>
                  </a:cubicBezTo>
                  <a:lnTo>
                    <a:pt x="1552" y="190"/>
                  </a:lnTo>
                  <a:cubicBezTo>
                    <a:pt x="1552" y="95"/>
                    <a:pt x="1457" y="0"/>
                    <a:pt x="1362" y="0"/>
                  </a:cubicBezTo>
                  <a:cubicBezTo>
                    <a:pt x="1267" y="0"/>
                    <a:pt x="1172" y="95"/>
                    <a:pt x="1172" y="190"/>
                  </a:cubicBezTo>
                  <a:lnTo>
                    <a:pt x="1172" y="760"/>
                  </a:lnTo>
                  <a:cubicBezTo>
                    <a:pt x="1045" y="919"/>
                    <a:pt x="887" y="982"/>
                    <a:pt x="760" y="982"/>
                  </a:cubicBezTo>
                  <a:cubicBezTo>
                    <a:pt x="634" y="982"/>
                    <a:pt x="507" y="919"/>
                    <a:pt x="380" y="792"/>
                  </a:cubicBezTo>
                  <a:lnTo>
                    <a:pt x="380" y="190"/>
                  </a:lnTo>
                  <a:cubicBezTo>
                    <a:pt x="380" y="63"/>
                    <a:pt x="285" y="0"/>
                    <a:pt x="190" y="0"/>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 name="Google Shape;3760;p36">
              <a:extLst>
                <a:ext uri="{FF2B5EF4-FFF2-40B4-BE49-F238E27FC236}">
                  <a16:creationId xmlns:a16="http://schemas.microsoft.com/office/drawing/2014/main" id="{5E8DDFD2-5476-4D04-AB41-34D262EE5E9B}"/>
                </a:ext>
              </a:extLst>
            </p:cNvPr>
            <p:cNvSpPr/>
            <p:nvPr/>
          </p:nvSpPr>
          <p:spPr>
            <a:xfrm>
              <a:off x="3388105" y="3077612"/>
              <a:ext cx="124894" cy="126308"/>
            </a:xfrm>
            <a:custGeom>
              <a:avLst/>
              <a:gdLst/>
              <a:ahLst/>
              <a:cxnLst/>
              <a:rect l="l" t="t" r="r" b="b"/>
              <a:pathLst>
                <a:path w="2914" h="2947" extrusionOk="0">
                  <a:moveTo>
                    <a:pt x="1457" y="1"/>
                  </a:moveTo>
                  <a:cubicBezTo>
                    <a:pt x="665" y="1"/>
                    <a:pt x="0" y="666"/>
                    <a:pt x="0" y="1489"/>
                  </a:cubicBezTo>
                  <a:cubicBezTo>
                    <a:pt x="0" y="2281"/>
                    <a:pt x="665" y="2946"/>
                    <a:pt x="1457" y="2946"/>
                  </a:cubicBezTo>
                  <a:cubicBezTo>
                    <a:pt x="2281" y="2946"/>
                    <a:pt x="2914" y="2281"/>
                    <a:pt x="2914" y="1489"/>
                  </a:cubicBezTo>
                  <a:cubicBezTo>
                    <a:pt x="2914" y="666"/>
                    <a:pt x="2281" y="1"/>
                    <a:pt x="145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 name="Google Shape;3761;p36">
              <a:extLst>
                <a:ext uri="{FF2B5EF4-FFF2-40B4-BE49-F238E27FC236}">
                  <a16:creationId xmlns:a16="http://schemas.microsoft.com/office/drawing/2014/main" id="{F610673E-6036-4FF5-94F1-3F3CE4EF39AD}"/>
                </a:ext>
              </a:extLst>
            </p:cNvPr>
            <p:cNvSpPr/>
            <p:nvPr/>
          </p:nvSpPr>
          <p:spPr>
            <a:xfrm>
              <a:off x="3379962" y="3069468"/>
              <a:ext cx="142552" cy="142595"/>
            </a:xfrm>
            <a:custGeom>
              <a:avLst/>
              <a:gdLst/>
              <a:ahLst/>
              <a:cxnLst/>
              <a:rect l="l" t="t" r="r" b="b"/>
              <a:pathLst>
                <a:path w="3326" h="3327" extrusionOk="0">
                  <a:moveTo>
                    <a:pt x="1647" y="381"/>
                  </a:moveTo>
                  <a:cubicBezTo>
                    <a:pt x="2344" y="381"/>
                    <a:pt x="2946" y="951"/>
                    <a:pt x="2946" y="1679"/>
                  </a:cubicBezTo>
                  <a:cubicBezTo>
                    <a:pt x="2946" y="2376"/>
                    <a:pt x="2344" y="2946"/>
                    <a:pt x="1647" y="2946"/>
                  </a:cubicBezTo>
                  <a:cubicBezTo>
                    <a:pt x="950" y="2946"/>
                    <a:pt x="380" y="2376"/>
                    <a:pt x="380" y="1679"/>
                  </a:cubicBezTo>
                  <a:cubicBezTo>
                    <a:pt x="380" y="951"/>
                    <a:pt x="950" y="381"/>
                    <a:pt x="1647" y="381"/>
                  </a:cubicBezTo>
                  <a:close/>
                  <a:moveTo>
                    <a:pt x="1647" y="1"/>
                  </a:moveTo>
                  <a:cubicBezTo>
                    <a:pt x="729" y="1"/>
                    <a:pt x="0" y="761"/>
                    <a:pt x="0" y="1679"/>
                  </a:cubicBezTo>
                  <a:cubicBezTo>
                    <a:pt x="0" y="2566"/>
                    <a:pt x="729" y="3326"/>
                    <a:pt x="1647" y="3326"/>
                  </a:cubicBezTo>
                  <a:cubicBezTo>
                    <a:pt x="2566" y="3326"/>
                    <a:pt x="3326" y="2598"/>
                    <a:pt x="3326" y="1679"/>
                  </a:cubicBezTo>
                  <a:cubicBezTo>
                    <a:pt x="3326" y="761"/>
                    <a:pt x="2566" y="1"/>
                    <a:pt x="1647"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 name="Google Shape;3762;p36">
              <a:extLst>
                <a:ext uri="{FF2B5EF4-FFF2-40B4-BE49-F238E27FC236}">
                  <a16:creationId xmlns:a16="http://schemas.microsoft.com/office/drawing/2014/main" id="{404F950D-8645-4DEC-B30D-573FB10A2D11}"/>
                </a:ext>
              </a:extLst>
            </p:cNvPr>
            <p:cNvSpPr/>
            <p:nvPr/>
          </p:nvSpPr>
          <p:spPr>
            <a:xfrm>
              <a:off x="3363675" y="3028751"/>
              <a:ext cx="172426" cy="104578"/>
            </a:xfrm>
            <a:custGeom>
              <a:avLst/>
              <a:gdLst/>
              <a:ahLst/>
              <a:cxnLst/>
              <a:rect l="l" t="t" r="r" b="b"/>
              <a:pathLst>
                <a:path w="4023" h="2440" extrusionOk="0">
                  <a:moveTo>
                    <a:pt x="1774" y="1"/>
                  </a:moveTo>
                  <a:lnTo>
                    <a:pt x="1742" y="1109"/>
                  </a:lnTo>
                  <a:lnTo>
                    <a:pt x="1520" y="286"/>
                  </a:lnTo>
                  <a:cubicBezTo>
                    <a:pt x="855" y="476"/>
                    <a:pt x="349" y="1109"/>
                    <a:pt x="349" y="1869"/>
                  </a:cubicBezTo>
                  <a:cubicBezTo>
                    <a:pt x="159" y="1869"/>
                    <a:pt x="0" y="2028"/>
                    <a:pt x="0" y="2218"/>
                  </a:cubicBezTo>
                  <a:lnTo>
                    <a:pt x="0" y="2439"/>
                  </a:lnTo>
                  <a:lnTo>
                    <a:pt x="4022" y="2439"/>
                  </a:lnTo>
                  <a:lnTo>
                    <a:pt x="4022" y="2218"/>
                  </a:lnTo>
                  <a:cubicBezTo>
                    <a:pt x="4022" y="2028"/>
                    <a:pt x="3864" y="1869"/>
                    <a:pt x="3674" y="1869"/>
                  </a:cubicBezTo>
                  <a:cubicBezTo>
                    <a:pt x="3674" y="1109"/>
                    <a:pt x="3167" y="476"/>
                    <a:pt x="2502" y="286"/>
                  </a:cubicBezTo>
                  <a:lnTo>
                    <a:pt x="2249" y="1109"/>
                  </a:lnTo>
                  <a:lnTo>
                    <a:pt x="2249" y="1"/>
                  </a:lnTo>
                  <a:close/>
                </a:path>
              </a:pathLst>
            </a:custGeom>
            <a:solidFill>
              <a:srgbClr val="AFAF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 name="Google Shape;3763;p36">
              <a:extLst>
                <a:ext uri="{FF2B5EF4-FFF2-40B4-BE49-F238E27FC236}">
                  <a16:creationId xmlns:a16="http://schemas.microsoft.com/office/drawing/2014/main" id="{64CBB375-CD92-4BAC-89D4-F91367B8578F}"/>
                </a:ext>
              </a:extLst>
            </p:cNvPr>
            <p:cNvSpPr/>
            <p:nvPr/>
          </p:nvSpPr>
          <p:spPr>
            <a:xfrm>
              <a:off x="3355532" y="3020608"/>
              <a:ext cx="188713" cy="120865"/>
            </a:xfrm>
            <a:custGeom>
              <a:avLst/>
              <a:gdLst/>
              <a:ahLst/>
              <a:cxnLst/>
              <a:rect l="l" t="t" r="r" b="b"/>
              <a:pathLst>
                <a:path w="4403" h="2820" extrusionOk="0">
                  <a:moveTo>
                    <a:pt x="2249" y="381"/>
                  </a:moveTo>
                  <a:lnTo>
                    <a:pt x="2249" y="1299"/>
                  </a:lnTo>
                  <a:cubicBezTo>
                    <a:pt x="2249" y="1394"/>
                    <a:pt x="2312" y="1458"/>
                    <a:pt x="2407" y="1489"/>
                  </a:cubicBezTo>
                  <a:cubicBezTo>
                    <a:pt x="2502" y="1489"/>
                    <a:pt x="2565" y="1458"/>
                    <a:pt x="2597" y="1363"/>
                  </a:cubicBezTo>
                  <a:lnTo>
                    <a:pt x="2787" y="729"/>
                  </a:lnTo>
                  <a:cubicBezTo>
                    <a:pt x="3326" y="951"/>
                    <a:pt x="3674" y="1489"/>
                    <a:pt x="3674" y="2059"/>
                  </a:cubicBezTo>
                  <a:cubicBezTo>
                    <a:pt x="3674" y="2154"/>
                    <a:pt x="3737" y="2249"/>
                    <a:pt x="3864" y="2249"/>
                  </a:cubicBezTo>
                  <a:cubicBezTo>
                    <a:pt x="3959" y="2249"/>
                    <a:pt x="4022" y="2313"/>
                    <a:pt x="4022" y="2408"/>
                  </a:cubicBezTo>
                  <a:lnTo>
                    <a:pt x="4022" y="2439"/>
                  </a:lnTo>
                  <a:lnTo>
                    <a:pt x="380" y="2439"/>
                  </a:lnTo>
                  <a:lnTo>
                    <a:pt x="380" y="2408"/>
                  </a:lnTo>
                  <a:cubicBezTo>
                    <a:pt x="380" y="2313"/>
                    <a:pt x="444" y="2249"/>
                    <a:pt x="539" y="2249"/>
                  </a:cubicBezTo>
                  <a:cubicBezTo>
                    <a:pt x="665" y="2249"/>
                    <a:pt x="729" y="2154"/>
                    <a:pt x="729" y="2059"/>
                  </a:cubicBezTo>
                  <a:cubicBezTo>
                    <a:pt x="729" y="1489"/>
                    <a:pt x="1077" y="951"/>
                    <a:pt x="1584" y="729"/>
                  </a:cubicBezTo>
                  <a:lnTo>
                    <a:pt x="1742" y="1331"/>
                  </a:lnTo>
                  <a:cubicBezTo>
                    <a:pt x="1774" y="1426"/>
                    <a:pt x="1869" y="1489"/>
                    <a:pt x="1964" y="1489"/>
                  </a:cubicBezTo>
                  <a:cubicBezTo>
                    <a:pt x="2059" y="1489"/>
                    <a:pt x="2122" y="1394"/>
                    <a:pt x="2122" y="1299"/>
                  </a:cubicBezTo>
                  <a:lnTo>
                    <a:pt x="2154" y="381"/>
                  </a:lnTo>
                  <a:close/>
                  <a:moveTo>
                    <a:pt x="1964" y="1"/>
                  </a:moveTo>
                  <a:cubicBezTo>
                    <a:pt x="1869" y="1"/>
                    <a:pt x="1805" y="96"/>
                    <a:pt x="1774" y="191"/>
                  </a:cubicBezTo>
                  <a:lnTo>
                    <a:pt x="1774" y="286"/>
                  </a:lnTo>
                  <a:lnTo>
                    <a:pt x="1679" y="286"/>
                  </a:lnTo>
                  <a:cubicBezTo>
                    <a:pt x="950" y="508"/>
                    <a:pt x="444" y="1173"/>
                    <a:pt x="380" y="1901"/>
                  </a:cubicBezTo>
                  <a:cubicBezTo>
                    <a:pt x="159" y="1964"/>
                    <a:pt x="0" y="2186"/>
                    <a:pt x="0" y="2408"/>
                  </a:cubicBezTo>
                  <a:lnTo>
                    <a:pt x="0" y="2629"/>
                  </a:lnTo>
                  <a:cubicBezTo>
                    <a:pt x="0" y="2756"/>
                    <a:pt x="95" y="2819"/>
                    <a:pt x="190" y="2819"/>
                  </a:cubicBezTo>
                  <a:lnTo>
                    <a:pt x="4212" y="2819"/>
                  </a:lnTo>
                  <a:cubicBezTo>
                    <a:pt x="4339" y="2819"/>
                    <a:pt x="4402" y="2724"/>
                    <a:pt x="4402" y="2629"/>
                  </a:cubicBezTo>
                  <a:lnTo>
                    <a:pt x="4402" y="2408"/>
                  </a:lnTo>
                  <a:cubicBezTo>
                    <a:pt x="4402" y="2186"/>
                    <a:pt x="4244" y="1964"/>
                    <a:pt x="4022" y="1901"/>
                  </a:cubicBezTo>
                  <a:cubicBezTo>
                    <a:pt x="3959" y="1173"/>
                    <a:pt x="3452" y="508"/>
                    <a:pt x="2724" y="286"/>
                  </a:cubicBezTo>
                  <a:cubicBezTo>
                    <a:pt x="2692" y="286"/>
                    <a:pt x="2660" y="286"/>
                    <a:pt x="2597" y="318"/>
                  </a:cubicBezTo>
                  <a:lnTo>
                    <a:pt x="2597" y="191"/>
                  </a:lnTo>
                  <a:cubicBezTo>
                    <a:pt x="2597" y="96"/>
                    <a:pt x="2534" y="1"/>
                    <a:pt x="2439"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 name="Google Shape;3765;p36">
              <a:extLst>
                <a:ext uri="{FF2B5EF4-FFF2-40B4-BE49-F238E27FC236}">
                  <a16:creationId xmlns:a16="http://schemas.microsoft.com/office/drawing/2014/main" id="{870EDA5C-AF54-431F-BB3E-B8819A344A43}"/>
                </a:ext>
              </a:extLst>
            </p:cNvPr>
            <p:cNvSpPr/>
            <p:nvPr/>
          </p:nvSpPr>
          <p:spPr>
            <a:xfrm>
              <a:off x="3508885" y="3300226"/>
              <a:ext cx="16330" cy="58418"/>
            </a:xfrm>
            <a:custGeom>
              <a:avLst/>
              <a:gdLst/>
              <a:ahLst/>
              <a:cxnLst/>
              <a:rect l="l" t="t" r="r" b="b"/>
              <a:pathLst>
                <a:path w="381" h="1363" extrusionOk="0">
                  <a:moveTo>
                    <a:pt x="191" y="1"/>
                  </a:moveTo>
                  <a:cubicBezTo>
                    <a:pt x="96" y="1"/>
                    <a:pt x="1" y="64"/>
                    <a:pt x="1" y="191"/>
                  </a:cubicBezTo>
                  <a:lnTo>
                    <a:pt x="1" y="1172"/>
                  </a:lnTo>
                  <a:cubicBezTo>
                    <a:pt x="1" y="1267"/>
                    <a:pt x="96" y="1362"/>
                    <a:pt x="191" y="1362"/>
                  </a:cubicBezTo>
                  <a:cubicBezTo>
                    <a:pt x="318" y="1362"/>
                    <a:pt x="381" y="1267"/>
                    <a:pt x="381" y="1172"/>
                  </a:cubicBezTo>
                  <a:lnTo>
                    <a:pt x="381" y="191"/>
                  </a:lnTo>
                  <a:cubicBezTo>
                    <a:pt x="381" y="64"/>
                    <a:pt x="318" y="1"/>
                    <a:pt x="191" y="1"/>
                  </a:cubicBezTo>
                  <a:close/>
                </a:path>
              </a:pathLst>
            </a:custGeom>
            <a:solidFill>
              <a:srgbClr val="2228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391" name="Conector recto 390">
              <a:extLst>
                <a:ext uri="{FF2B5EF4-FFF2-40B4-BE49-F238E27FC236}">
                  <a16:creationId xmlns:a16="http://schemas.microsoft.com/office/drawing/2014/main" id="{398566B8-40DC-48B3-8B3E-A4CE69B1A879}"/>
                </a:ext>
              </a:extLst>
            </p:cNvPr>
            <p:cNvCxnSpPr>
              <a:cxnSpLocks/>
            </p:cNvCxnSpPr>
            <p:nvPr/>
          </p:nvCxnSpPr>
          <p:spPr>
            <a:xfrm>
              <a:off x="3598506" y="3077611"/>
              <a:ext cx="199857" cy="98707"/>
            </a:xfrm>
            <a:prstGeom prst="line">
              <a:avLst/>
            </a:prstGeom>
            <a:ln w="3175"/>
          </p:spPr>
          <p:style>
            <a:lnRef idx="1">
              <a:schemeClr val="accent2"/>
            </a:lnRef>
            <a:fillRef idx="0">
              <a:schemeClr val="accent2"/>
            </a:fillRef>
            <a:effectRef idx="0">
              <a:schemeClr val="accent2"/>
            </a:effectRef>
            <a:fontRef idx="minor">
              <a:schemeClr val="tx1"/>
            </a:fontRef>
          </p:style>
        </p:cxnSp>
      </p:grpSp>
      <p:pic>
        <p:nvPicPr>
          <p:cNvPr id="2" name="Imagen 1">
            <a:extLst>
              <a:ext uri="{FF2B5EF4-FFF2-40B4-BE49-F238E27FC236}">
                <a16:creationId xmlns:a16="http://schemas.microsoft.com/office/drawing/2014/main" id="{85B496EE-422C-01A6-88F7-6B327D88CF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206" y="5693598"/>
            <a:ext cx="1074580" cy="1069041"/>
          </a:xfrm>
          <a:prstGeom prst="rect">
            <a:avLst/>
          </a:prstGeom>
        </p:spPr>
      </p:pic>
    </p:spTree>
    <p:extLst>
      <p:ext uri="{BB962C8B-B14F-4D97-AF65-F5344CB8AC3E}">
        <p14:creationId xmlns:p14="http://schemas.microsoft.com/office/powerpoint/2010/main" val="940617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0AF425DB-5F5A-417C-B2D1-FBE94041878F}"/>
              </a:ext>
            </a:extLst>
          </p:cNvPr>
          <p:cNvSpPr>
            <a:spLocks noGrp="1"/>
          </p:cNvSpPr>
          <p:nvPr>
            <p:ph type="title"/>
          </p:nvPr>
        </p:nvSpPr>
        <p:spPr>
          <a:xfrm>
            <a:off x="1208171" y="487279"/>
            <a:ext cx="8747961" cy="595509"/>
          </a:xfrm>
        </p:spPr>
        <p:txBody>
          <a:bodyPr>
            <a:normAutofit fontScale="90000"/>
          </a:bodyPr>
          <a:lstStyle/>
          <a:p>
            <a:r>
              <a:rPr lang="es-ES" kern="0" dirty="0">
                <a:ea typeface="Fira Sans Medium"/>
                <a:sym typeface="Fira Sans Medium"/>
              </a:rPr>
              <a:t>SIRE – Sistema Integrado de Registros Electrónicos: Normatividad</a:t>
            </a:r>
            <a:endParaRPr lang="es-PE" dirty="0"/>
          </a:p>
        </p:txBody>
      </p:sp>
      <p:graphicFrame>
        <p:nvGraphicFramePr>
          <p:cNvPr id="4" name="Diagrama 3">
            <a:extLst>
              <a:ext uri="{FF2B5EF4-FFF2-40B4-BE49-F238E27FC236}">
                <a16:creationId xmlns:a16="http://schemas.microsoft.com/office/drawing/2014/main" id="{BCAF3D3B-11BF-4957-8419-E184959E8F92}"/>
              </a:ext>
            </a:extLst>
          </p:cNvPr>
          <p:cNvGraphicFramePr/>
          <p:nvPr>
            <p:extLst>
              <p:ext uri="{D42A27DB-BD31-4B8C-83A1-F6EECF244321}">
                <p14:modId xmlns:p14="http://schemas.microsoft.com/office/powerpoint/2010/main" val="2748395177"/>
              </p:ext>
            </p:extLst>
          </p:nvPr>
        </p:nvGraphicFramePr>
        <p:xfrm>
          <a:off x="906011" y="1417739"/>
          <a:ext cx="10879589" cy="52588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a:extLst>
              <a:ext uri="{FF2B5EF4-FFF2-40B4-BE49-F238E27FC236}">
                <a16:creationId xmlns:a16="http://schemas.microsoft.com/office/drawing/2014/main" id="{F93E0479-61B9-0A1D-D511-5A555A8980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206" y="5693598"/>
            <a:ext cx="1074580" cy="1069041"/>
          </a:xfrm>
          <a:prstGeom prst="rect">
            <a:avLst/>
          </a:prstGeom>
        </p:spPr>
      </p:pic>
    </p:spTree>
    <p:extLst>
      <p:ext uri="{BB962C8B-B14F-4D97-AF65-F5344CB8AC3E}">
        <p14:creationId xmlns:p14="http://schemas.microsoft.com/office/powerpoint/2010/main" val="3459633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C8A53EA8-826A-422B-BC71-D1D0923EF287}"/>
              </a:ext>
            </a:extLst>
          </p:cNvPr>
          <p:cNvSpPr>
            <a:spLocks noGrp="1"/>
          </p:cNvSpPr>
          <p:nvPr>
            <p:ph type="title"/>
          </p:nvPr>
        </p:nvSpPr>
        <p:spPr/>
        <p:txBody>
          <a:bodyPr/>
          <a:lstStyle/>
          <a:p>
            <a:r>
              <a:rPr lang="es-MX" dirty="0"/>
              <a:t>Sujetos obligados</a:t>
            </a:r>
            <a:endParaRPr lang="es-PE" dirty="0"/>
          </a:p>
        </p:txBody>
      </p:sp>
      <p:sp>
        <p:nvSpPr>
          <p:cNvPr id="4" name="Rectangle 2">
            <a:extLst>
              <a:ext uri="{FF2B5EF4-FFF2-40B4-BE49-F238E27FC236}">
                <a16:creationId xmlns:a16="http://schemas.microsoft.com/office/drawing/2014/main" id="{56BA136E-FE81-4CCA-9475-35CCDC669920}"/>
              </a:ext>
            </a:extLst>
          </p:cNvPr>
          <p:cNvSpPr txBox="1">
            <a:spLocks noChangeArrowheads="1"/>
          </p:cNvSpPr>
          <p:nvPr/>
        </p:nvSpPr>
        <p:spPr>
          <a:xfrm>
            <a:off x="1339856" y="1272165"/>
            <a:ext cx="4206528" cy="613666"/>
          </a:xfrm>
          <a:prstGeom prst="rect">
            <a:avLst/>
          </a:prstGeom>
        </p:spPr>
        <p:txBody>
          <a:bodyPr/>
          <a:lstStyle/>
          <a:p>
            <a:pPr defTabSz="1219170">
              <a:buClr>
                <a:srgbClr val="000000"/>
              </a:buClr>
              <a:defRPr/>
            </a:pPr>
            <a:endParaRPr lang="en-US" sz="1867" b="1" kern="0" dirty="0">
              <a:solidFill>
                <a:srgbClr val="000000"/>
              </a:solidFill>
              <a:latin typeface="Arial"/>
              <a:ea typeface="+mj-ea"/>
              <a:cs typeface="Arial"/>
              <a:sym typeface="Arial"/>
            </a:endParaRPr>
          </a:p>
          <a:p>
            <a:pPr defTabSz="1219170">
              <a:buClr>
                <a:srgbClr val="000000"/>
              </a:buClr>
              <a:defRPr/>
            </a:pPr>
            <a:r>
              <a:rPr lang="en-US" sz="1400" b="1" kern="0" dirty="0">
                <a:solidFill>
                  <a:srgbClr val="000000"/>
                </a:solidFill>
                <a:latin typeface="Arial"/>
                <a:ea typeface="+mj-ea"/>
                <a:cs typeface="Arial"/>
                <a:sym typeface="Arial"/>
              </a:rPr>
              <a:t>Art. 3 de la RS 112-2021/SUAT</a:t>
            </a:r>
          </a:p>
          <a:p>
            <a:pPr defTabSz="1219170">
              <a:buClr>
                <a:srgbClr val="000000"/>
              </a:buClr>
              <a:defRPr/>
            </a:pPr>
            <a:endParaRPr lang="en-US" sz="1867" b="1" kern="0" dirty="0">
              <a:solidFill>
                <a:srgbClr val="000000"/>
              </a:solidFill>
              <a:latin typeface="Arial"/>
              <a:ea typeface="+mj-ea"/>
              <a:cs typeface="Arial"/>
              <a:sym typeface="Arial"/>
            </a:endParaRPr>
          </a:p>
          <a:p>
            <a:pPr defTabSz="1219170">
              <a:buClr>
                <a:srgbClr val="000000"/>
              </a:buClr>
              <a:defRPr/>
            </a:pPr>
            <a:r>
              <a:rPr lang="en-US" sz="2000" b="1" kern="0" dirty="0">
                <a:solidFill>
                  <a:srgbClr val="000000"/>
                </a:solidFill>
                <a:latin typeface="Arial"/>
                <a:ea typeface="+mj-ea"/>
                <a:cs typeface="Arial"/>
                <a:sym typeface="Arial"/>
              </a:rPr>
              <a:t>a)</a:t>
            </a:r>
          </a:p>
          <a:p>
            <a:pPr defTabSz="1219170">
              <a:buClr>
                <a:srgbClr val="000000"/>
              </a:buClr>
              <a:defRPr/>
            </a:pPr>
            <a:endParaRPr lang="en-US" sz="2000" b="1" kern="0" dirty="0">
              <a:solidFill>
                <a:srgbClr val="000000"/>
              </a:solidFill>
              <a:latin typeface="Arial"/>
              <a:ea typeface="+mj-ea"/>
              <a:cs typeface="Arial"/>
              <a:sym typeface="Arial"/>
            </a:endParaRPr>
          </a:p>
          <a:p>
            <a:pPr defTabSz="1219170">
              <a:buClr>
                <a:srgbClr val="000000"/>
              </a:buClr>
              <a:defRPr/>
            </a:pPr>
            <a:endParaRPr lang="en-US" sz="2000" b="1" kern="0" dirty="0">
              <a:solidFill>
                <a:srgbClr val="000000"/>
              </a:solidFill>
              <a:latin typeface="Arial"/>
              <a:ea typeface="+mj-ea"/>
              <a:cs typeface="Arial"/>
              <a:sym typeface="Arial"/>
            </a:endParaRPr>
          </a:p>
          <a:p>
            <a:pPr defTabSz="1219170">
              <a:buClr>
                <a:srgbClr val="000000"/>
              </a:buClr>
              <a:defRPr/>
            </a:pPr>
            <a:endParaRPr lang="en-US" sz="2000" b="1" kern="0" dirty="0">
              <a:solidFill>
                <a:srgbClr val="000000"/>
              </a:solidFill>
              <a:latin typeface="Arial"/>
              <a:ea typeface="+mj-ea"/>
              <a:cs typeface="Arial"/>
              <a:sym typeface="Arial"/>
            </a:endParaRPr>
          </a:p>
          <a:p>
            <a:pPr defTabSz="1219170">
              <a:buClr>
                <a:srgbClr val="000000"/>
              </a:buClr>
              <a:defRPr/>
            </a:pPr>
            <a:endParaRPr lang="en-US" sz="2000" b="1" kern="0" dirty="0">
              <a:solidFill>
                <a:srgbClr val="000000"/>
              </a:solidFill>
              <a:latin typeface="Arial"/>
              <a:ea typeface="+mj-ea"/>
              <a:cs typeface="Arial"/>
              <a:sym typeface="Arial"/>
            </a:endParaRPr>
          </a:p>
          <a:p>
            <a:pPr defTabSz="1219170">
              <a:buClr>
                <a:srgbClr val="000000"/>
              </a:buClr>
              <a:defRPr/>
            </a:pPr>
            <a:endParaRPr lang="en-US" sz="2000" b="1" kern="0" dirty="0">
              <a:solidFill>
                <a:srgbClr val="000000"/>
              </a:solidFill>
              <a:latin typeface="Arial"/>
              <a:ea typeface="+mj-ea"/>
              <a:cs typeface="Arial"/>
              <a:sym typeface="Arial"/>
            </a:endParaRPr>
          </a:p>
          <a:p>
            <a:pPr defTabSz="1219170">
              <a:buClr>
                <a:srgbClr val="000000"/>
              </a:buClr>
              <a:defRPr/>
            </a:pPr>
            <a:r>
              <a:rPr lang="en-US" sz="2000" b="1" kern="0" dirty="0">
                <a:solidFill>
                  <a:srgbClr val="000000"/>
                </a:solidFill>
                <a:latin typeface="Arial"/>
                <a:ea typeface="+mj-ea"/>
                <a:cs typeface="Arial"/>
                <a:sym typeface="Arial"/>
              </a:rPr>
              <a:t>b)</a:t>
            </a:r>
          </a:p>
        </p:txBody>
      </p:sp>
      <p:graphicFrame>
        <p:nvGraphicFramePr>
          <p:cNvPr id="5" name="1 Tabla">
            <a:extLst>
              <a:ext uri="{FF2B5EF4-FFF2-40B4-BE49-F238E27FC236}">
                <a16:creationId xmlns:a16="http://schemas.microsoft.com/office/drawing/2014/main" id="{A16D2958-5909-431D-A6D4-61AEB93887CF}"/>
              </a:ext>
            </a:extLst>
          </p:cNvPr>
          <p:cNvGraphicFramePr>
            <a:graphicFrameLocks noGrp="1"/>
          </p:cNvGraphicFramePr>
          <p:nvPr>
            <p:extLst>
              <p:ext uri="{D42A27DB-BD31-4B8C-83A1-F6EECF244321}">
                <p14:modId xmlns:p14="http://schemas.microsoft.com/office/powerpoint/2010/main" val="1953428537"/>
              </p:ext>
            </p:extLst>
          </p:nvPr>
        </p:nvGraphicFramePr>
        <p:xfrm>
          <a:off x="1811189" y="2106212"/>
          <a:ext cx="9674103" cy="1230343"/>
        </p:xfrm>
        <a:graphic>
          <a:graphicData uri="http://schemas.openxmlformats.org/drawingml/2006/table">
            <a:tbl>
              <a:tblPr firstRow="1" bandRow="1">
                <a:tableStyleId>{00A15C55-8517-42AA-B614-E9B94910E393}</a:tableStyleId>
              </a:tblPr>
              <a:tblGrid>
                <a:gridCol w="3224701">
                  <a:extLst>
                    <a:ext uri="{9D8B030D-6E8A-4147-A177-3AD203B41FA5}">
                      <a16:colId xmlns:a16="http://schemas.microsoft.com/office/drawing/2014/main" val="20000"/>
                    </a:ext>
                  </a:extLst>
                </a:gridCol>
                <a:gridCol w="2166188">
                  <a:extLst>
                    <a:ext uri="{9D8B030D-6E8A-4147-A177-3AD203B41FA5}">
                      <a16:colId xmlns:a16="http://schemas.microsoft.com/office/drawing/2014/main" val="20001"/>
                    </a:ext>
                  </a:extLst>
                </a:gridCol>
                <a:gridCol w="4283214">
                  <a:extLst>
                    <a:ext uri="{9D8B030D-6E8A-4147-A177-3AD203B41FA5}">
                      <a16:colId xmlns:a16="http://schemas.microsoft.com/office/drawing/2014/main" val="20002"/>
                    </a:ext>
                  </a:extLst>
                </a:gridCol>
              </a:tblGrid>
              <a:tr h="460402">
                <a:tc>
                  <a:txBody>
                    <a:bodyPr/>
                    <a:lstStyle/>
                    <a:p>
                      <a:pPr algn="ctr"/>
                      <a:r>
                        <a:rPr lang="es-MX" sz="1400" dirty="0">
                          <a:latin typeface="Arial" panose="020B0604020202020204" pitchFamily="34" charset="0"/>
                          <a:cs typeface="Arial" panose="020B0604020202020204" pitchFamily="34" charset="0"/>
                        </a:rPr>
                        <a:t>SUJETOS OBLIGADOS</a:t>
                      </a:r>
                    </a:p>
                  </a:txBody>
                  <a:tcPr anchor="ctr"/>
                </a:tc>
                <a:tc>
                  <a:txBody>
                    <a:bodyPr/>
                    <a:lstStyle/>
                    <a:p>
                      <a:pPr algn="ctr"/>
                      <a:r>
                        <a:rPr lang="es-MX" sz="1400" dirty="0">
                          <a:latin typeface="Arial" panose="020B0604020202020204" pitchFamily="34" charset="0"/>
                          <a:cs typeface="Arial" panose="020B0604020202020204" pitchFamily="34" charset="0"/>
                        </a:rPr>
                        <a:t>PERIODO</a:t>
                      </a:r>
                    </a:p>
                  </a:txBody>
                  <a:tcPr anchor="ctr"/>
                </a:tc>
                <a:tc>
                  <a:txBody>
                    <a:bodyPr/>
                    <a:lstStyle/>
                    <a:p>
                      <a:pPr algn="ctr"/>
                      <a:r>
                        <a:rPr lang="es-MX" sz="1400" dirty="0">
                          <a:latin typeface="Arial" panose="020B0604020202020204" pitchFamily="34" charset="0"/>
                          <a:cs typeface="Arial" panose="020B0604020202020204" pitchFamily="34" charset="0"/>
                        </a:rPr>
                        <a:t>REGISTRO</a:t>
                      </a:r>
                    </a:p>
                  </a:txBody>
                  <a:tcPr anchor="ctr"/>
                </a:tc>
                <a:extLst>
                  <a:ext uri="{0D108BD9-81ED-4DB2-BD59-A6C34878D82A}">
                    <a16:rowId xmlns:a16="http://schemas.microsoft.com/office/drawing/2014/main" val="10000"/>
                  </a:ext>
                </a:extLst>
              </a:tr>
              <a:tr h="769941">
                <a:tc>
                  <a:txBody>
                    <a:bodyPr/>
                    <a:lstStyle/>
                    <a:p>
                      <a:pPr algn="ctr"/>
                      <a:r>
                        <a:rPr lang="es-MX" sz="1400" b="1" dirty="0">
                          <a:solidFill>
                            <a:schemeClr val="tx1"/>
                          </a:solidFill>
                          <a:latin typeface="Arial" panose="020B0604020202020204" pitchFamily="34" charset="0"/>
                          <a:cs typeface="Arial" panose="020B0604020202020204" pitchFamily="34" charset="0"/>
                        </a:rPr>
                        <a:t>154 CONTRIBUYENTES</a:t>
                      </a:r>
                    </a:p>
                    <a:p>
                      <a:pPr algn="ctr"/>
                      <a:r>
                        <a:rPr lang="es-MX" sz="1400" b="1" dirty="0">
                          <a:solidFill>
                            <a:schemeClr val="tx1"/>
                          </a:solidFill>
                          <a:latin typeface="Arial" panose="020B0604020202020204" pitchFamily="34" charset="0"/>
                          <a:cs typeface="Arial" panose="020B0604020202020204" pitchFamily="34" charset="0"/>
                        </a:rPr>
                        <a:t>(Anexo 7 de la RS 112-2021)</a:t>
                      </a:r>
                    </a:p>
                  </a:txBody>
                  <a:tcPr anchor="ctr"/>
                </a:tc>
                <a:tc>
                  <a:txBody>
                    <a:bodyPr/>
                    <a:lstStyle/>
                    <a:p>
                      <a:pPr algn="ctr"/>
                      <a:r>
                        <a:rPr lang="es-MX" sz="1400" dirty="0">
                          <a:solidFill>
                            <a:schemeClr val="tx1"/>
                          </a:solidFill>
                          <a:latin typeface="Arial" panose="020B0604020202020204" pitchFamily="34" charset="0"/>
                          <a:cs typeface="Arial" panose="020B0604020202020204" pitchFamily="34" charset="0"/>
                        </a:rPr>
                        <a:t>JULIO 2023</a:t>
                      </a:r>
                    </a:p>
                  </a:txBody>
                  <a:tcPr anchor="ctr"/>
                </a:tc>
                <a:tc>
                  <a:txBody>
                    <a:bodyPr/>
                    <a:lstStyle/>
                    <a:p>
                      <a:pPr algn="ctr"/>
                      <a:r>
                        <a:rPr lang="es-MX" sz="1400" dirty="0">
                          <a:solidFill>
                            <a:schemeClr val="tx1"/>
                          </a:solidFill>
                          <a:latin typeface="Arial" panose="020B0604020202020204" pitchFamily="34" charset="0"/>
                          <a:cs typeface="Arial" panose="020B0604020202020204" pitchFamily="34" charset="0"/>
                        </a:rPr>
                        <a:t>RVIE/RCE</a:t>
                      </a:r>
                    </a:p>
                  </a:txBody>
                  <a:tcPr anchor="ctr"/>
                </a:tc>
                <a:extLst>
                  <a:ext uri="{0D108BD9-81ED-4DB2-BD59-A6C34878D82A}">
                    <a16:rowId xmlns:a16="http://schemas.microsoft.com/office/drawing/2014/main" val="10001"/>
                  </a:ext>
                </a:extLst>
              </a:tr>
            </a:tbl>
          </a:graphicData>
        </a:graphic>
      </p:graphicFrame>
      <p:sp>
        <p:nvSpPr>
          <p:cNvPr id="6" name="CuadroTexto 7">
            <a:extLst>
              <a:ext uri="{FF2B5EF4-FFF2-40B4-BE49-F238E27FC236}">
                <a16:creationId xmlns:a16="http://schemas.microsoft.com/office/drawing/2014/main" id="{D7FFBCF3-34CD-4C95-8174-86DAB5403EF4}"/>
              </a:ext>
            </a:extLst>
          </p:cNvPr>
          <p:cNvSpPr txBox="1"/>
          <p:nvPr/>
        </p:nvSpPr>
        <p:spPr>
          <a:xfrm>
            <a:off x="2352712" y="5765842"/>
            <a:ext cx="4506803" cy="646331"/>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defTabSz="1219170">
              <a:buClr>
                <a:srgbClr val="000000"/>
              </a:buClr>
            </a:pPr>
            <a:r>
              <a:rPr lang="es-ES" sz="1200" b="1" u="sng" kern="0" dirty="0">
                <a:solidFill>
                  <a:schemeClr val="accent1">
                    <a:lumMod val="50000"/>
                  </a:schemeClr>
                </a:solidFill>
                <a:latin typeface="Arial"/>
                <a:sym typeface="Arial"/>
              </a:rPr>
              <a:t>MODIFICA:</a:t>
            </a:r>
          </a:p>
          <a:p>
            <a:pPr defTabSz="1219170">
              <a:buClr>
                <a:srgbClr val="000000"/>
              </a:buClr>
            </a:pPr>
            <a:endParaRPr lang="es-ES" sz="1200" b="1" kern="0" dirty="0">
              <a:solidFill>
                <a:schemeClr val="accent1">
                  <a:lumMod val="50000"/>
                </a:schemeClr>
              </a:solidFill>
              <a:latin typeface="Arial"/>
              <a:sym typeface="Arial"/>
            </a:endParaRPr>
          </a:p>
          <a:p>
            <a:pPr marL="380990" indent="-380990" defTabSz="1219170">
              <a:buClr>
                <a:srgbClr val="000000"/>
              </a:buClr>
              <a:buFont typeface="Wingdings" panose="05000000000000000000" pitchFamily="2" charset="2"/>
              <a:buChar char="ü"/>
            </a:pPr>
            <a:r>
              <a:rPr lang="es-ES" sz="1200" b="1" kern="0" dirty="0">
                <a:solidFill>
                  <a:schemeClr val="accent1">
                    <a:lumMod val="50000"/>
                  </a:schemeClr>
                </a:solidFill>
                <a:latin typeface="Arial"/>
                <a:sym typeface="Arial"/>
              </a:rPr>
              <a:t>RS 190-2022/SUNAT</a:t>
            </a:r>
          </a:p>
        </p:txBody>
      </p:sp>
      <p:graphicFrame>
        <p:nvGraphicFramePr>
          <p:cNvPr id="8" name="1 Tabla">
            <a:extLst>
              <a:ext uri="{FF2B5EF4-FFF2-40B4-BE49-F238E27FC236}">
                <a16:creationId xmlns:a16="http://schemas.microsoft.com/office/drawing/2014/main" id="{776C8BD2-9208-4E36-9227-8247726BB5CD}"/>
              </a:ext>
            </a:extLst>
          </p:cNvPr>
          <p:cNvGraphicFramePr>
            <a:graphicFrameLocks noGrp="1"/>
          </p:cNvGraphicFramePr>
          <p:nvPr>
            <p:extLst>
              <p:ext uri="{D42A27DB-BD31-4B8C-83A1-F6EECF244321}">
                <p14:modId xmlns:p14="http://schemas.microsoft.com/office/powerpoint/2010/main" val="2899066953"/>
              </p:ext>
            </p:extLst>
          </p:nvPr>
        </p:nvGraphicFramePr>
        <p:xfrm>
          <a:off x="1811188" y="3935771"/>
          <a:ext cx="9674103" cy="1486654"/>
        </p:xfrm>
        <a:graphic>
          <a:graphicData uri="http://schemas.openxmlformats.org/drawingml/2006/table">
            <a:tbl>
              <a:tblPr firstRow="1" bandRow="1">
                <a:tableStyleId>{7DF18680-E054-41AD-8BC1-D1AEF772440D}</a:tableStyleId>
              </a:tblPr>
              <a:tblGrid>
                <a:gridCol w="3241579">
                  <a:extLst>
                    <a:ext uri="{9D8B030D-6E8A-4147-A177-3AD203B41FA5}">
                      <a16:colId xmlns:a16="http://schemas.microsoft.com/office/drawing/2014/main" val="20000"/>
                    </a:ext>
                  </a:extLst>
                </a:gridCol>
                <a:gridCol w="2149311">
                  <a:extLst>
                    <a:ext uri="{9D8B030D-6E8A-4147-A177-3AD203B41FA5}">
                      <a16:colId xmlns:a16="http://schemas.microsoft.com/office/drawing/2014/main" val="20001"/>
                    </a:ext>
                  </a:extLst>
                </a:gridCol>
                <a:gridCol w="4283213">
                  <a:extLst>
                    <a:ext uri="{9D8B030D-6E8A-4147-A177-3AD203B41FA5}">
                      <a16:colId xmlns:a16="http://schemas.microsoft.com/office/drawing/2014/main" val="20002"/>
                    </a:ext>
                  </a:extLst>
                </a:gridCol>
              </a:tblGrid>
              <a:tr h="328414">
                <a:tc>
                  <a:txBody>
                    <a:bodyPr/>
                    <a:lstStyle/>
                    <a:p>
                      <a:pPr algn="ctr"/>
                      <a:r>
                        <a:rPr lang="es-MX" sz="1400" dirty="0">
                          <a:latin typeface="Arial" panose="020B0604020202020204" pitchFamily="34" charset="0"/>
                          <a:cs typeface="Arial" panose="020B0604020202020204" pitchFamily="34" charset="0"/>
                        </a:rPr>
                        <a:t>SUJETOS  OBLIGADOS</a:t>
                      </a:r>
                    </a:p>
                  </a:txBody>
                  <a:tcPr anchor="ctr"/>
                </a:tc>
                <a:tc>
                  <a:txBody>
                    <a:bodyPr/>
                    <a:lstStyle/>
                    <a:p>
                      <a:pPr algn="ctr"/>
                      <a:r>
                        <a:rPr lang="es-MX" sz="1400" dirty="0">
                          <a:latin typeface="Arial" panose="020B0604020202020204" pitchFamily="34" charset="0"/>
                          <a:cs typeface="Arial" panose="020B0604020202020204" pitchFamily="34" charset="0"/>
                        </a:rPr>
                        <a:t>PERIODO</a:t>
                      </a:r>
                    </a:p>
                  </a:txBody>
                  <a:tcPr anchor="ctr"/>
                </a:tc>
                <a:tc>
                  <a:txBody>
                    <a:bodyPr/>
                    <a:lstStyle/>
                    <a:p>
                      <a:pPr algn="ctr"/>
                      <a:r>
                        <a:rPr lang="es-MX" sz="1400" dirty="0">
                          <a:latin typeface="Arial" panose="020B0604020202020204" pitchFamily="34" charset="0"/>
                          <a:cs typeface="Arial" panose="020B0604020202020204" pitchFamily="34" charset="0"/>
                        </a:rPr>
                        <a:t>REGISTRO</a:t>
                      </a:r>
                    </a:p>
                  </a:txBody>
                  <a:tcPr anchor="ctr"/>
                </a:tc>
                <a:extLst>
                  <a:ext uri="{0D108BD9-81ED-4DB2-BD59-A6C34878D82A}">
                    <a16:rowId xmlns:a16="http://schemas.microsoft.com/office/drawing/2014/main" val="10000"/>
                  </a:ext>
                </a:extLst>
              </a:tr>
              <a:tr h="802556">
                <a:tc>
                  <a:txBody>
                    <a:bodyPr/>
                    <a:lstStyle/>
                    <a:p>
                      <a:pPr marL="0" algn="ctr" defTabSz="914400" rtl="0" eaLnBrk="1" latinLnBrk="0" hangingPunct="1"/>
                      <a:r>
                        <a:rPr lang="es-MX" sz="1400" b="1" kern="1200" dirty="0">
                          <a:solidFill>
                            <a:schemeClr val="tx1"/>
                          </a:solidFill>
                          <a:latin typeface="Arial" panose="020B0604020202020204" pitchFamily="34" charset="0"/>
                          <a:cs typeface="Arial" panose="020B0604020202020204" pitchFamily="34" charset="0"/>
                        </a:rPr>
                        <a:t>Art. 4 de RS 286-2009/SUNAT (PRICOS)</a:t>
                      </a:r>
                    </a:p>
                    <a:p>
                      <a:pPr marL="0" algn="ctr" defTabSz="914400" rtl="0" eaLnBrk="1" latinLnBrk="0" hangingPunct="1"/>
                      <a:endParaRPr lang="es-MX" sz="1400" b="1" kern="1200" dirty="0">
                        <a:solidFill>
                          <a:schemeClr val="tx1"/>
                        </a:solidFill>
                        <a:latin typeface="Arial" panose="020B0604020202020204" pitchFamily="34" charset="0"/>
                        <a:cs typeface="Arial" panose="020B0604020202020204" pitchFamily="34" charset="0"/>
                      </a:endParaRPr>
                    </a:p>
                    <a:p>
                      <a:pPr marL="0" algn="ctr" defTabSz="914400" rtl="0" eaLnBrk="1" latinLnBrk="0" hangingPunct="1"/>
                      <a:r>
                        <a:rPr lang="es-MX" sz="1400" b="1" kern="1200" dirty="0">
                          <a:solidFill>
                            <a:schemeClr val="tx1"/>
                          </a:solidFill>
                          <a:latin typeface="Arial" panose="020B0604020202020204" pitchFamily="34" charset="0"/>
                          <a:cs typeface="Arial" panose="020B0604020202020204" pitchFamily="34" charset="0"/>
                        </a:rPr>
                        <a:t>Art. 2 de RS 379-2013/SUNAT    (Exportador de servicios)</a:t>
                      </a:r>
                      <a:endParaRPr lang="es-MX" sz="1400" b="1"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latinLnBrk="0" hangingPunct="1"/>
                      <a:r>
                        <a:rPr lang="es-MX" sz="1400" kern="1200" dirty="0">
                          <a:solidFill>
                            <a:schemeClr val="tx1"/>
                          </a:solidFill>
                          <a:latin typeface="Arial" panose="020B0604020202020204" pitchFamily="34" charset="0"/>
                          <a:cs typeface="Arial" panose="020B0604020202020204" pitchFamily="34" charset="0"/>
                        </a:rPr>
                        <a:t>JULIO, AGOSTO O SETIEMBRE 2023</a:t>
                      </a:r>
                      <a:endParaRPr lang="es-MX" sz="140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kern="1200" dirty="0">
                          <a:solidFill>
                            <a:schemeClr val="tx1"/>
                          </a:solidFill>
                          <a:latin typeface="Arial" panose="020B0604020202020204" pitchFamily="34" charset="0"/>
                          <a:cs typeface="Arial" panose="020B0604020202020204" pitchFamily="34" charset="0"/>
                        </a:rPr>
                        <a:t>Contribuyentes que desde dichos periodos adquieran la obligación de llevar RVI y RC electrónicos </a:t>
                      </a:r>
                      <a:endParaRPr lang="es-MX" sz="140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01"/>
                  </a:ext>
                </a:extLst>
              </a:tr>
            </a:tbl>
          </a:graphicData>
        </a:graphic>
      </p:graphicFrame>
      <p:pic>
        <p:nvPicPr>
          <p:cNvPr id="2" name="Imagen 1">
            <a:extLst>
              <a:ext uri="{FF2B5EF4-FFF2-40B4-BE49-F238E27FC236}">
                <a16:creationId xmlns:a16="http://schemas.microsoft.com/office/drawing/2014/main" id="{D8AD2CA9-B64B-3882-0175-6A4EDBA49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206" y="5693598"/>
            <a:ext cx="1074580" cy="1069041"/>
          </a:xfrm>
          <a:prstGeom prst="rect">
            <a:avLst/>
          </a:prstGeom>
        </p:spPr>
      </p:pic>
    </p:spTree>
    <p:extLst>
      <p:ext uri="{BB962C8B-B14F-4D97-AF65-F5344CB8AC3E}">
        <p14:creationId xmlns:p14="http://schemas.microsoft.com/office/powerpoint/2010/main" val="3254243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12DD7CE-4B96-4C9F-849B-2E6C6846FDD4}"/>
              </a:ext>
            </a:extLst>
          </p:cNvPr>
          <p:cNvSpPr>
            <a:spLocks noGrp="1"/>
          </p:cNvSpPr>
          <p:nvPr>
            <p:ph type="title"/>
          </p:nvPr>
        </p:nvSpPr>
        <p:spPr/>
        <p:txBody>
          <a:bodyPr/>
          <a:lstStyle/>
          <a:p>
            <a:r>
              <a:rPr lang="es-MX" dirty="0"/>
              <a:t>Sujetos obligados</a:t>
            </a:r>
            <a:endParaRPr lang="es-PE" dirty="0"/>
          </a:p>
        </p:txBody>
      </p:sp>
      <p:sp>
        <p:nvSpPr>
          <p:cNvPr id="4" name="CuadroTexto 7">
            <a:extLst>
              <a:ext uri="{FF2B5EF4-FFF2-40B4-BE49-F238E27FC236}">
                <a16:creationId xmlns:a16="http://schemas.microsoft.com/office/drawing/2014/main" id="{F5FA3F21-0515-49D8-A422-42261B041B90}"/>
              </a:ext>
            </a:extLst>
          </p:cNvPr>
          <p:cNvSpPr txBox="1"/>
          <p:nvPr/>
        </p:nvSpPr>
        <p:spPr>
          <a:xfrm>
            <a:off x="2347942" y="5858786"/>
            <a:ext cx="3677985" cy="738664"/>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defTabSz="1219170">
              <a:buClr>
                <a:srgbClr val="000000"/>
              </a:buClr>
            </a:pPr>
            <a:r>
              <a:rPr lang="es-ES" sz="1400" u="sng" kern="0" dirty="0">
                <a:solidFill>
                  <a:srgbClr val="114454"/>
                </a:solidFill>
                <a:latin typeface="Arial"/>
                <a:sym typeface="Arial"/>
              </a:rPr>
              <a:t>MODIFICA:</a:t>
            </a:r>
          </a:p>
          <a:p>
            <a:pPr defTabSz="1219170">
              <a:buClr>
                <a:srgbClr val="000000"/>
              </a:buClr>
            </a:pPr>
            <a:endParaRPr lang="es-ES" sz="1400" kern="0" dirty="0">
              <a:solidFill>
                <a:srgbClr val="114454"/>
              </a:solidFill>
              <a:latin typeface="Arial"/>
              <a:sym typeface="Arial"/>
            </a:endParaRPr>
          </a:p>
          <a:p>
            <a:pPr marL="380990" indent="-380990" defTabSz="1219170">
              <a:buClr>
                <a:srgbClr val="000000"/>
              </a:buClr>
              <a:buFont typeface="Wingdings" panose="05000000000000000000" pitchFamily="2" charset="2"/>
              <a:buChar char="ü"/>
            </a:pPr>
            <a:r>
              <a:rPr lang="es-ES" sz="1400" kern="0" dirty="0">
                <a:solidFill>
                  <a:srgbClr val="114454"/>
                </a:solidFill>
                <a:latin typeface="Arial"/>
                <a:sym typeface="Arial"/>
              </a:rPr>
              <a:t>RS 190-2022/SUNAT</a:t>
            </a:r>
          </a:p>
        </p:txBody>
      </p:sp>
      <p:sp>
        <p:nvSpPr>
          <p:cNvPr id="5" name="CuadroTexto 7">
            <a:extLst>
              <a:ext uri="{FF2B5EF4-FFF2-40B4-BE49-F238E27FC236}">
                <a16:creationId xmlns:a16="http://schemas.microsoft.com/office/drawing/2014/main" id="{DFCDC7A1-6A5B-43DC-BDEE-DB292AA65BEB}"/>
              </a:ext>
            </a:extLst>
          </p:cNvPr>
          <p:cNvSpPr txBox="1"/>
          <p:nvPr/>
        </p:nvSpPr>
        <p:spPr>
          <a:xfrm>
            <a:off x="2347942" y="2020742"/>
            <a:ext cx="756480"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defTabSz="1219170">
              <a:buClr>
                <a:srgbClr val="000000"/>
              </a:buClr>
            </a:pPr>
            <a:r>
              <a:rPr lang="es-ES" sz="2000" b="1" kern="0" dirty="0">
                <a:solidFill>
                  <a:schemeClr val="tx1"/>
                </a:solidFill>
                <a:latin typeface="Arial"/>
                <a:sym typeface="Arial"/>
              </a:rPr>
              <a:t>c)</a:t>
            </a:r>
          </a:p>
        </p:txBody>
      </p:sp>
      <p:sp>
        <p:nvSpPr>
          <p:cNvPr id="6" name="CuadroTexto 7">
            <a:extLst>
              <a:ext uri="{FF2B5EF4-FFF2-40B4-BE49-F238E27FC236}">
                <a16:creationId xmlns:a16="http://schemas.microsoft.com/office/drawing/2014/main" id="{4B8E2C67-ED99-4C8D-8015-6C77FCB32F20}"/>
              </a:ext>
            </a:extLst>
          </p:cNvPr>
          <p:cNvSpPr txBox="1"/>
          <p:nvPr/>
        </p:nvSpPr>
        <p:spPr>
          <a:xfrm>
            <a:off x="2347942" y="3642025"/>
            <a:ext cx="653024"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defTabSz="1219170">
              <a:buClr>
                <a:srgbClr val="000000"/>
              </a:buClr>
            </a:pPr>
            <a:r>
              <a:rPr lang="es-ES" sz="2000" b="1" kern="0" dirty="0">
                <a:solidFill>
                  <a:schemeClr val="tx1"/>
                </a:solidFill>
                <a:latin typeface="Arial"/>
                <a:sym typeface="Arial"/>
              </a:rPr>
              <a:t>d)</a:t>
            </a:r>
          </a:p>
        </p:txBody>
      </p:sp>
      <p:graphicFrame>
        <p:nvGraphicFramePr>
          <p:cNvPr id="7" name="Diagrama 4">
            <a:extLst>
              <a:ext uri="{FF2B5EF4-FFF2-40B4-BE49-F238E27FC236}">
                <a16:creationId xmlns:a16="http://schemas.microsoft.com/office/drawing/2014/main" id="{922485F2-976F-4D8A-A2FC-B4DD9AA3D700}"/>
              </a:ext>
            </a:extLst>
          </p:cNvPr>
          <p:cNvGraphicFramePr/>
          <p:nvPr>
            <p:extLst>
              <p:ext uri="{D42A27DB-BD31-4B8C-83A1-F6EECF244321}">
                <p14:modId xmlns:p14="http://schemas.microsoft.com/office/powerpoint/2010/main" val="2574942013"/>
              </p:ext>
            </p:extLst>
          </p:nvPr>
        </p:nvGraphicFramePr>
        <p:xfrm>
          <a:off x="2836251" y="1753419"/>
          <a:ext cx="7803558" cy="4177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a:extLst>
              <a:ext uri="{FF2B5EF4-FFF2-40B4-BE49-F238E27FC236}">
                <a16:creationId xmlns:a16="http://schemas.microsoft.com/office/drawing/2014/main" id="{DE2FE086-4DA9-C2DA-4E36-705C2FAE85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206" y="5693598"/>
            <a:ext cx="1074580" cy="1069041"/>
          </a:xfrm>
          <a:prstGeom prst="rect">
            <a:avLst/>
          </a:prstGeom>
        </p:spPr>
      </p:pic>
    </p:spTree>
    <p:extLst>
      <p:ext uri="{BB962C8B-B14F-4D97-AF65-F5344CB8AC3E}">
        <p14:creationId xmlns:p14="http://schemas.microsoft.com/office/powerpoint/2010/main" val="3610108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0CDA9A7-1825-4D76-9FB2-AAEB02BC024E}"/>
              </a:ext>
            </a:extLst>
          </p:cNvPr>
          <p:cNvSpPr>
            <a:spLocks noGrp="1"/>
          </p:cNvSpPr>
          <p:nvPr>
            <p:ph type="title"/>
          </p:nvPr>
        </p:nvSpPr>
        <p:spPr>
          <a:xfrm>
            <a:off x="1208171" y="333405"/>
            <a:ext cx="8480952" cy="866274"/>
          </a:xfrm>
        </p:spPr>
        <p:txBody>
          <a:bodyPr/>
          <a:lstStyle/>
          <a:p>
            <a:r>
              <a:rPr lang="es-MX" dirty="0"/>
              <a:t>Afiliación para llevado de RVIE y RCE a través del SIRE </a:t>
            </a:r>
            <a:endParaRPr lang="es-PE" dirty="0"/>
          </a:p>
        </p:txBody>
      </p:sp>
      <p:sp>
        <p:nvSpPr>
          <p:cNvPr id="9" name="Rectángulo 8">
            <a:extLst>
              <a:ext uri="{FF2B5EF4-FFF2-40B4-BE49-F238E27FC236}">
                <a16:creationId xmlns:a16="http://schemas.microsoft.com/office/drawing/2014/main" id="{CBCA176E-B9DA-4B62-A23D-43A5AE25A28C}"/>
              </a:ext>
            </a:extLst>
          </p:cNvPr>
          <p:cNvSpPr/>
          <p:nvPr/>
        </p:nvSpPr>
        <p:spPr>
          <a:xfrm>
            <a:off x="2740574" y="5828471"/>
            <a:ext cx="8014447" cy="512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s-ES" sz="1600" kern="0" dirty="0">
                <a:solidFill>
                  <a:srgbClr val="0070C0"/>
                </a:solidFill>
                <a:latin typeface="Arial"/>
                <a:sym typeface="Arial"/>
              </a:rPr>
              <a:t>TIENE CARÁCTER DEFINITIVO, NO PROCEDE LA DESAFILIACIÓN</a:t>
            </a:r>
            <a:endParaRPr lang="es-PE" sz="1600" kern="0" dirty="0">
              <a:solidFill>
                <a:srgbClr val="0070C0"/>
              </a:solidFill>
              <a:latin typeface="Arial"/>
              <a:sym typeface="Arial"/>
            </a:endParaRPr>
          </a:p>
        </p:txBody>
      </p:sp>
      <p:sp>
        <p:nvSpPr>
          <p:cNvPr id="10" name="Rectángulo 7">
            <a:extLst>
              <a:ext uri="{FF2B5EF4-FFF2-40B4-BE49-F238E27FC236}">
                <a16:creationId xmlns:a16="http://schemas.microsoft.com/office/drawing/2014/main" id="{EF94CC57-FD38-4491-8F88-3B9C16D74956}"/>
              </a:ext>
            </a:extLst>
          </p:cNvPr>
          <p:cNvSpPr/>
          <p:nvPr/>
        </p:nvSpPr>
        <p:spPr>
          <a:xfrm>
            <a:off x="1079586" y="4001771"/>
            <a:ext cx="11449975" cy="1353676"/>
          </a:xfrm>
          <a:prstGeom prst="rect">
            <a:avLst/>
          </a:prstGeom>
          <a:noFill/>
          <a:ln>
            <a:noFill/>
          </a:ln>
        </p:spPr>
        <p:style>
          <a:lnRef idx="0">
            <a:scrgbClr r="0" g="0" b="0"/>
          </a:lnRef>
          <a:fillRef idx="0">
            <a:scrgbClr r="0" g="0" b="0"/>
          </a:fillRef>
          <a:effectRef idx="0">
            <a:scrgbClr r="0" g="0" b="0"/>
          </a:effectRef>
          <a:fontRef idx="minor">
            <a:schemeClr val="accent3"/>
          </a:fontRef>
        </p:style>
        <p:txBody>
          <a:bodyPr rtlCol="0" anchor="ctr"/>
          <a:lstStyle/>
          <a:p>
            <a:pPr marL="380990" indent="-380990" defTabSz="1219170">
              <a:buClr>
                <a:srgbClr val="000000"/>
              </a:buClr>
              <a:buFont typeface="Wingdings" panose="05000000000000000000" pitchFamily="2" charset="2"/>
              <a:buChar char="q"/>
            </a:pPr>
            <a:endParaRPr lang="es-ES" sz="1867" kern="0" dirty="0">
              <a:solidFill>
                <a:srgbClr val="0F3D38"/>
              </a:solidFill>
              <a:latin typeface="Arial"/>
              <a:sym typeface="Arial"/>
            </a:endParaRPr>
          </a:p>
          <a:p>
            <a:pPr defTabSz="1219170">
              <a:buClr>
                <a:srgbClr val="000000"/>
              </a:buClr>
            </a:pPr>
            <a:r>
              <a:rPr lang="es-ES" b="1" u="sng" kern="0" dirty="0">
                <a:solidFill>
                  <a:srgbClr val="0F3D38"/>
                </a:solidFill>
                <a:latin typeface="Arial"/>
                <a:sym typeface="Arial"/>
              </a:rPr>
              <a:t>CONSIDERACIONES</a:t>
            </a:r>
            <a:r>
              <a:rPr lang="es-ES" kern="0" dirty="0">
                <a:solidFill>
                  <a:srgbClr val="0F3D38"/>
                </a:solidFill>
                <a:latin typeface="Arial"/>
                <a:sym typeface="Arial"/>
              </a:rPr>
              <a:t> </a:t>
            </a:r>
          </a:p>
          <a:p>
            <a:pPr defTabSz="1219170">
              <a:buClr>
                <a:srgbClr val="000000"/>
              </a:buClr>
            </a:pPr>
            <a:endParaRPr lang="es-ES" kern="0" dirty="0">
              <a:solidFill>
                <a:srgbClr val="0F3D38"/>
              </a:solidFill>
              <a:latin typeface="Arial"/>
              <a:sym typeface="Arial"/>
            </a:endParaRPr>
          </a:p>
          <a:p>
            <a:pPr marL="380990" indent="-380990" defTabSz="1219170">
              <a:buClr>
                <a:srgbClr val="000000"/>
              </a:buClr>
              <a:buFont typeface="Wingdings" panose="05000000000000000000" pitchFamily="2" charset="2"/>
              <a:buChar char="q"/>
            </a:pPr>
            <a:r>
              <a:rPr lang="es-ES" kern="0" dirty="0">
                <a:solidFill>
                  <a:srgbClr val="0F3D38"/>
                </a:solidFill>
                <a:latin typeface="Arial"/>
                <a:sym typeface="Arial"/>
              </a:rPr>
              <a:t>La afiliación se realiza cuando el sujeto reciba la constancia de recepción por la generación del RVIE o RCE</a:t>
            </a:r>
          </a:p>
          <a:p>
            <a:pPr marL="380990" indent="-380990" defTabSz="1219170">
              <a:buClr>
                <a:srgbClr val="000000"/>
              </a:buClr>
              <a:buFont typeface="Wingdings" panose="05000000000000000000" pitchFamily="2" charset="2"/>
              <a:buChar char="q"/>
            </a:pPr>
            <a:r>
              <a:rPr lang="es-ES" kern="0" dirty="0">
                <a:solidFill>
                  <a:srgbClr val="0F3D38"/>
                </a:solidFill>
                <a:latin typeface="Arial"/>
                <a:sym typeface="Arial"/>
              </a:rPr>
              <a:t>Opera a partir del periodo que se realice la generación de ambos registros.</a:t>
            </a:r>
          </a:p>
          <a:p>
            <a:pPr defTabSz="1219170">
              <a:buClr>
                <a:srgbClr val="000000"/>
              </a:buClr>
            </a:pPr>
            <a:endParaRPr lang="es-ES" sz="1867" kern="0" dirty="0">
              <a:solidFill>
                <a:srgbClr val="0F3D38"/>
              </a:solidFill>
              <a:latin typeface="Arial"/>
              <a:sym typeface="Arial"/>
            </a:endParaRPr>
          </a:p>
          <a:p>
            <a:pPr defTabSz="1219170">
              <a:buClr>
                <a:srgbClr val="000000"/>
              </a:buClr>
            </a:pPr>
            <a:r>
              <a:rPr lang="es-ES" sz="1867" kern="0" dirty="0">
                <a:solidFill>
                  <a:srgbClr val="0F3D38"/>
                </a:solidFill>
                <a:latin typeface="Arial"/>
                <a:sym typeface="Arial"/>
              </a:rPr>
              <a:t> </a:t>
            </a:r>
          </a:p>
          <a:p>
            <a:pPr defTabSz="1219170">
              <a:buClr>
                <a:srgbClr val="000000"/>
              </a:buClr>
            </a:pPr>
            <a:endParaRPr lang="es-PE" sz="1867" kern="0" dirty="0">
              <a:solidFill>
                <a:srgbClr val="0F3D38"/>
              </a:solidFill>
              <a:latin typeface="Arial"/>
              <a:sym typeface="Arial"/>
            </a:endParaRPr>
          </a:p>
        </p:txBody>
      </p:sp>
      <p:sp>
        <p:nvSpPr>
          <p:cNvPr id="12" name="Rectángulo: esquinas redondeadas 11">
            <a:extLst>
              <a:ext uri="{FF2B5EF4-FFF2-40B4-BE49-F238E27FC236}">
                <a16:creationId xmlns:a16="http://schemas.microsoft.com/office/drawing/2014/main" id="{DC810FEE-9EAB-4C15-A04A-00759EEA7E56}"/>
              </a:ext>
            </a:extLst>
          </p:cNvPr>
          <p:cNvSpPr/>
          <p:nvPr/>
        </p:nvSpPr>
        <p:spPr>
          <a:xfrm>
            <a:off x="3054284" y="1894303"/>
            <a:ext cx="6286716" cy="473533"/>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a:r>
              <a:rPr lang="es-ES" dirty="0">
                <a:latin typeface="Arial" panose="020B0604020202020204" pitchFamily="34" charset="0"/>
                <a:cs typeface="Arial" panose="020B0604020202020204" pitchFamily="34" charset="0"/>
              </a:rPr>
              <a:t>Desde el periodo JULIO 2023</a:t>
            </a:r>
            <a:endParaRPr lang="es-PE" dirty="0"/>
          </a:p>
        </p:txBody>
      </p:sp>
      <p:grpSp>
        <p:nvGrpSpPr>
          <p:cNvPr id="14" name="Grupo 13">
            <a:extLst>
              <a:ext uri="{FF2B5EF4-FFF2-40B4-BE49-F238E27FC236}">
                <a16:creationId xmlns:a16="http://schemas.microsoft.com/office/drawing/2014/main" id="{897DAF24-9BDB-495F-9623-DD478F24D6F3}"/>
              </a:ext>
            </a:extLst>
          </p:cNvPr>
          <p:cNvGrpSpPr/>
          <p:nvPr/>
        </p:nvGrpSpPr>
        <p:grpSpPr>
          <a:xfrm>
            <a:off x="2258384" y="2620090"/>
            <a:ext cx="8610190" cy="1484122"/>
            <a:chOff x="-107723" y="1751583"/>
            <a:chExt cx="8610190" cy="1484122"/>
          </a:xfrm>
        </p:grpSpPr>
        <p:sp>
          <p:nvSpPr>
            <p:cNvPr id="15" name="Rectángulo 14">
              <a:extLst>
                <a:ext uri="{FF2B5EF4-FFF2-40B4-BE49-F238E27FC236}">
                  <a16:creationId xmlns:a16="http://schemas.microsoft.com/office/drawing/2014/main" id="{8B167060-9D10-4BC1-8552-B8A5EBC323DC}"/>
                </a:ext>
              </a:extLst>
            </p:cNvPr>
            <p:cNvSpPr/>
            <p:nvPr/>
          </p:nvSpPr>
          <p:spPr>
            <a:xfrm>
              <a:off x="0" y="2159305"/>
              <a:ext cx="8128000" cy="10764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CuadroTexto 15">
              <a:extLst>
                <a:ext uri="{FF2B5EF4-FFF2-40B4-BE49-F238E27FC236}">
                  <a16:creationId xmlns:a16="http://schemas.microsoft.com/office/drawing/2014/main" id="{47261A79-0D9C-4D17-8D15-AA28972D225E}"/>
                </a:ext>
              </a:extLst>
            </p:cNvPr>
            <p:cNvSpPr txBox="1"/>
            <p:nvPr/>
          </p:nvSpPr>
          <p:spPr>
            <a:xfrm>
              <a:off x="-107723" y="1751583"/>
              <a:ext cx="8610190" cy="10764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8064" tIns="22860" rIns="128016" bIns="22860" numCol="1" spcCol="1270" anchor="t" anchorCtr="0">
              <a:noAutofit/>
            </a:bodyPr>
            <a:lstStyle/>
            <a:p>
              <a:pPr marL="285750" lvl="1" indent="-285750" algn="l" defTabSz="800100">
                <a:lnSpc>
                  <a:spcPct val="90000"/>
                </a:lnSpc>
                <a:spcBef>
                  <a:spcPct val="0"/>
                </a:spcBef>
                <a:spcAft>
                  <a:spcPct val="20000"/>
                </a:spcAft>
                <a:buFont typeface="Wingdings" panose="05000000000000000000" pitchFamily="2" charset="2"/>
                <a:buChar char="Ø"/>
              </a:pPr>
              <a:r>
                <a:rPr lang="es-ES" sz="1800" kern="1200" dirty="0">
                  <a:latin typeface="Arial" panose="020B0604020202020204" pitchFamily="34" charset="0"/>
                  <a:cs typeface="Arial" panose="020B0604020202020204" pitchFamily="34" charset="0"/>
                </a:rPr>
                <a:t>Tanto para el NRVI como para el NRC.</a:t>
              </a:r>
            </a:p>
            <a:p>
              <a:pPr marL="285750" lvl="1" indent="-285750" algn="just" defTabSz="800100">
                <a:lnSpc>
                  <a:spcPct val="90000"/>
                </a:lnSpc>
                <a:spcBef>
                  <a:spcPct val="0"/>
                </a:spcBef>
                <a:spcAft>
                  <a:spcPct val="20000"/>
                </a:spcAft>
                <a:buFont typeface="Wingdings" panose="05000000000000000000" pitchFamily="2" charset="2"/>
                <a:buChar char="Ø"/>
              </a:pPr>
              <a:r>
                <a:rPr lang="es-ES" sz="1800" kern="1200" dirty="0">
                  <a:latin typeface="Arial" panose="020B0604020202020204" pitchFamily="34" charset="0"/>
                  <a:cs typeface="Arial" panose="020B0604020202020204" pitchFamily="34" charset="0"/>
                </a:rPr>
                <a:t>Aplicable para obligados a llevar los registros en formato electrónico o físico. </a:t>
              </a:r>
            </a:p>
          </p:txBody>
        </p:sp>
      </p:grpSp>
      <p:pic>
        <p:nvPicPr>
          <p:cNvPr id="2" name="Imagen 1">
            <a:extLst>
              <a:ext uri="{FF2B5EF4-FFF2-40B4-BE49-F238E27FC236}">
                <a16:creationId xmlns:a16="http://schemas.microsoft.com/office/drawing/2014/main" id="{2D77CEC3-3797-259F-FA9F-96F0052B05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206" y="5693598"/>
            <a:ext cx="1074580" cy="1069041"/>
          </a:xfrm>
          <a:prstGeom prst="rect">
            <a:avLst/>
          </a:prstGeom>
        </p:spPr>
      </p:pic>
    </p:spTree>
    <p:extLst>
      <p:ext uri="{BB962C8B-B14F-4D97-AF65-F5344CB8AC3E}">
        <p14:creationId xmlns:p14="http://schemas.microsoft.com/office/powerpoint/2010/main" val="1439705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641FC88-45A6-4DA7-B0BF-D3C0AAA3E732}"/>
              </a:ext>
            </a:extLst>
          </p:cNvPr>
          <p:cNvSpPr>
            <a:spLocks noGrp="1"/>
          </p:cNvSpPr>
          <p:nvPr>
            <p:ph type="title"/>
          </p:nvPr>
        </p:nvSpPr>
        <p:spPr>
          <a:xfrm>
            <a:off x="859378" y="371113"/>
            <a:ext cx="8972779" cy="866274"/>
          </a:xfrm>
        </p:spPr>
        <p:txBody>
          <a:bodyPr>
            <a:normAutofit fontScale="90000"/>
          </a:bodyPr>
          <a:lstStyle/>
          <a:p>
            <a:r>
              <a:rPr lang="es-ES" dirty="0"/>
              <a:t>EFECTOS DE LA OBTENCIÓN DE LA CALIDAD DE GENERADOR</a:t>
            </a:r>
            <a:br>
              <a:rPr lang="es-PE" sz="3200" dirty="0"/>
            </a:br>
            <a:endParaRPr lang="es-PE" dirty="0"/>
          </a:p>
        </p:txBody>
      </p:sp>
      <p:graphicFrame>
        <p:nvGraphicFramePr>
          <p:cNvPr id="4" name="Diagrama 3">
            <a:extLst>
              <a:ext uri="{FF2B5EF4-FFF2-40B4-BE49-F238E27FC236}">
                <a16:creationId xmlns:a16="http://schemas.microsoft.com/office/drawing/2014/main" id="{D90C7C79-D5CD-4211-B070-7270321DFD75}"/>
              </a:ext>
            </a:extLst>
          </p:cNvPr>
          <p:cNvGraphicFramePr/>
          <p:nvPr>
            <p:extLst>
              <p:ext uri="{D42A27DB-BD31-4B8C-83A1-F6EECF244321}">
                <p14:modId xmlns:p14="http://schemas.microsoft.com/office/powerpoint/2010/main" val="1364156954"/>
              </p:ext>
            </p:extLst>
          </p:nvPr>
        </p:nvGraphicFramePr>
        <p:xfrm>
          <a:off x="1167880" y="1434184"/>
          <a:ext cx="11024120" cy="49635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a:extLst>
              <a:ext uri="{FF2B5EF4-FFF2-40B4-BE49-F238E27FC236}">
                <a16:creationId xmlns:a16="http://schemas.microsoft.com/office/drawing/2014/main" id="{D941DC80-8497-B06B-CCA2-B3EAA8BAD5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206" y="5693598"/>
            <a:ext cx="1074580" cy="1069041"/>
          </a:xfrm>
          <a:prstGeom prst="rect">
            <a:avLst/>
          </a:prstGeom>
        </p:spPr>
      </p:pic>
    </p:spTree>
    <p:extLst>
      <p:ext uri="{BB962C8B-B14F-4D97-AF65-F5344CB8AC3E}">
        <p14:creationId xmlns:p14="http://schemas.microsoft.com/office/powerpoint/2010/main" val="3028803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C708842F-E125-41EF-B36E-54249DB04F33}"/>
              </a:ext>
            </a:extLst>
          </p:cNvPr>
          <p:cNvSpPr>
            <a:spLocks noGrp="1"/>
          </p:cNvSpPr>
          <p:nvPr>
            <p:ph type="title"/>
          </p:nvPr>
        </p:nvSpPr>
        <p:spPr>
          <a:xfrm>
            <a:off x="1274158" y="317591"/>
            <a:ext cx="6682064" cy="866274"/>
          </a:xfrm>
        </p:spPr>
        <p:txBody>
          <a:bodyPr/>
          <a:lstStyle/>
          <a:p>
            <a:r>
              <a:rPr lang="es-ES" dirty="0"/>
              <a:t>De la forma de llevado</a:t>
            </a:r>
            <a:endParaRPr lang="es-PE" dirty="0"/>
          </a:p>
        </p:txBody>
      </p:sp>
      <p:graphicFrame>
        <p:nvGraphicFramePr>
          <p:cNvPr id="4" name="Diagrama 3">
            <a:extLst>
              <a:ext uri="{FF2B5EF4-FFF2-40B4-BE49-F238E27FC236}">
                <a16:creationId xmlns:a16="http://schemas.microsoft.com/office/drawing/2014/main" id="{FA2A6C5A-C238-4AB9-847D-8BDD912D4C1A}"/>
              </a:ext>
            </a:extLst>
          </p:cNvPr>
          <p:cNvGraphicFramePr/>
          <p:nvPr>
            <p:extLst>
              <p:ext uri="{D42A27DB-BD31-4B8C-83A1-F6EECF244321}">
                <p14:modId xmlns:p14="http://schemas.microsoft.com/office/powerpoint/2010/main" val="976411727"/>
              </p:ext>
            </p:extLst>
          </p:nvPr>
        </p:nvGraphicFramePr>
        <p:xfrm>
          <a:off x="1274158" y="1551432"/>
          <a:ext cx="10270728" cy="48756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a:extLst>
              <a:ext uri="{FF2B5EF4-FFF2-40B4-BE49-F238E27FC236}">
                <a16:creationId xmlns:a16="http://schemas.microsoft.com/office/drawing/2014/main" id="{151FCD7A-7018-4495-9872-A6F31731DF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7560" y="2716450"/>
            <a:ext cx="579522" cy="5795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5196792-A8DA-46A2-A003-7663707880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9848" y="2716450"/>
            <a:ext cx="647702" cy="6477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2B823F8-03F6-4AEB-ADA7-73AFB26E29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75518" y="4705490"/>
            <a:ext cx="683795" cy="68379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2182B0A-1E9B-4D19-856D-78C47900493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78722" y="4788208"/>
            <a:ext cx="518360" cy="51836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6F6FAA62-2678-6272-DE84-EF00EB2E1C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2206" y="5693598"/>
            <a:ext cx="1074580" cy="1069041"/>
          </a:xfrm>
          <a:prstGeom prst="rect">
            <a:avLst/>
          </a:prstGeom>
        </p:spPr>
      </p:pic>
    </p:spTree>
    <p:extLst>
      <p:ext uri="{BB962C8B-B14F-4D97-AF65-F5344CB8AC3E}">
        <p14:creationId xmlns:p14="http://schemas.microsoft.com/office/powerpoint/2010/main" val="308715331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5C234E2DE18D4B4FB0A1D22BE558132A" ma:contentTypeVersion="8" ma:contentTypeDescription="Crear nuevo documento." ma:contentTypeScope="" ma:versionID="3a75b07709b8ad13ab3e7fb6044771ae">
  <xsd:schema xmlns:xsd="http://www.w3.org/2001/XMLSchema" xmlns:xs="http://www.w3.org/2001/XMLSchema" xmlns:p="http://schemas.microsoft.com/office/2006/metadata/properties" xmlns:ns2="b1c5b7f8-e175-482d-858e-1c0011096349" xmlns:ns3="8a7934d8-bca8-423c-84a6-bdc3dd68f4b0" targetNamespace="http://schemas.microsoft.com/office/2006/metadata/properties" ma:root="true" ma:fieldsID="a916f39872577411564c7796ec646f4c" ns2:_="" ns3:_="">
    <xsd:import namespace="b1c5b7f8-e175-482d-858e-1c0011096349"/>
    <xsd:import namespace="8a7934d8-bca8-423c-84a6-bdc3dd68f4b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c5b7f8-e175-482d-858e-1c00110963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a7934d8-bca8-423c-84a6-bdc3dd68f4b0"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D595096-586A-43C4-90EF-F248ACE4BDF9}">
  <ds:schemaRefs>
    <ds:schemaRef ds:uri="http://schemas.microsoft.com/sharepoint/v3/contenttype/forms"/>
  </ds:schemaRefs>
</ds:datastoreItem>
</file>

<file path=customXml/itemProps2.xml><?xml version="1.0" encoding="utf-8"?>
<ds:datastoreItem xmlns:ds="http://schemas.openxmlformats.org/officeDocument/2006/customXml" ds:itemID="{2D5CD8B5-1E6A-4766-B528-F9A31E8910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c5b7f8-e175-482d-858e-1c0011096349"/>
    <ds:schemaRef ds:uri="8a7934d8-bca8-423c-84a6-bdc3dd68f4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E1137AF-3B77-4071-B179-A4AB88FEED6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773</TotalTime>
  <Words>2098</Words>
  <Application>Microsoft Office PowerPoint</Application>
  <PresentationFormat>Panorámica</PresentationFormat>
  <Paragraphs>210</Paragraphs>
  <Slides>25</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25</vt:i4>
      </vt:variant>
    </vt:vector>
  </HeadingPairs>
  <TitlesOfParts>
    <vt:vector size="32" baseType="lpstr">
      <vt:lpstr>Arial</vt:lpstr>
      <vt:lpstr>ArialMT</vt:lpstr>
      <vt:lpstr>Calibri</vt:lpstr>
      <vt:lpstr>Calibri Light</vt:lpstr>
      <vt:lpstr>Fira Sans Medium</vt:lpstr>
      <vt:lpstr>Wingdings</vt:lpstr>
      <vt:lpstr>Tema de Office</vt:lpstr>
      <vt:lpstr>Registro de Compras Electrónico - RCE </vt:lpstr>
      <vt:lpstr>Sistema Integrado de Registro Electrónico – SIRE Introducción:</vt:lpstr>
      <vt:lpstr>BENEFICIOS</vt:lpstr>
      <vt:lpstr>SIRE – Sistema Integrado de Registros Electrónicos: Normatividad</vt:lpstr>
      <vt:lpstr>Sujetos obligados</vt:lpstr>
      <vt:lpstr>Sujetos obligados</vt:lpstr>
      <vt:lpstr>Afiliación para llevado de RVIE y RCE a través del SIRE </vt:lpstr>
      <vt:lpstr>EFECTOS DE LA OBTENCIÓN DE LA CALIDAD DE GENERADOR </vt:lpstr>
      <vt:lpstr>De la forma de llevado</vt:lpstr>
      <vt:lpstr>Implementación del RCE</vt:lpstr>
      <vt:lpstr>Introducción al Módulo del RCE</vt:lpstr>
      <vt:lpstr>El sistema antiguo y el nuevo</vt:lpstr>
      <vt:lpstr>Eliminación del CUO y Creación del CAR en el RVIE </vt:lpstr>
      <vt:lpstr>SUSPENSIÓN TEMPORAL DE ACTIVIDADES</vt:lpstr>
      <vt:lpstr>Cierre de los Registros Electrónicos</vt:lpstr>
      <vt:lpstr>Propuesta  RCE</vt:lpstr>
      <vt:lpstr>Generación Preliminar RCE</vt:lpstr>
      <vt:lpstr>Ajustes Posteriores RCE</vt:lpstr>
      <vt:lpstr>Ajustes posteriores - Pasos</vt:lpstr>
      <vt:lpstr>Formas de acceder al módulo SIRE - RCE</vt:lpstr>
      <vt:lpstr>Propuesta SIRE - RCE</vt:lpstr>
      <vt:lpstr>Generar SIRE - RCE</vt:lpstr>
      <vt:lpstr>ANEXOS</vt:lpstr>
      <vt:lpstr>ANEXOS</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Mauricio Agapito Javier Vladimir</dc:creator>
  <cp:lastModifiedBy>Tejada Flores Karina Elena</cp:lastModifiedBy>
  <cp:revision>50</cp:revision>
  <dcterms:created xsi:type="dcterms:W3CDTF">2023-03-21T16:13:13Z</dcterms:created>
  <dcterms:modified xsi:type="dcterms:W3CDTF">2023-07-19T20:08:43Z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0x0101005C234E2DE18D4B4FB0A1D22BE558132A</vt:lpwstr>
  </property>
</Properties>
</file>